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</p:sldMasterIdLst>
  <p:sldIdLst>
    <p:sldId id="256" r:id="rId6"/>
    <p:sldId id="257" r:id="rId7"/>
    <p:sldId id="283" r:id="rId8"/>
    <p:sldId id="258" r:id="rId9"/>
    <p:sldId id="284" r:id="rId10"/>
    <p:sldId id="286" r:id="rId11"/>
    <p:sldId id="285" r:id="rId12"/>
    <p:sldId id="259" r:id="rId13"/>
  </p:sldIdLst>
  <p:sldSz cx="18288000" cy="10287000"/>
  <p:notesSz cx="6858000" cy="9144000"/>
  <p:embeddedFontLst>
    <p:embeddedFont>
      <p:font typeface="Avenir Next LT Pro" panose="020B0504020202020204" pitchFamily="34" charset="0"/>
      <p:regular r:id="rId14"/>
      <p:bold r:id="rId15"/>
      <p:italic r:id="rId16"/>
      <p:boldItalic r:id="rId17"/>
    </p:embeddedFont>
    <p:embeddedFont>
      <p:font typeface="Tahoma" panose="020B0604030504040204" pitchFamily="3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4864"/>
    <a:srgbClr val="FF8400"/>
    <a:srgbClr val="FFC500"/>
    <a:srgbClr val="BCE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89" autoAdjust="0"/>
  </p:normalViewPr>
  <p:slideViewPr>
    <p:cSldViewPr>
      <p:cViewPr varScale="1">
        <p:scale>
          <a:sx n="40" d="100"/>
          <a:sy n="40" d="100"/>
        </p:scale>
        <p:origin x="900" y="56"/>
      </p:cViewPr>
      <p:guideLst>
        <p:guide orient="horz" pos="3240"/>
        <p:guide pos="59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2CEDA-8350-4CFB-A280-CF8CC72C90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5E9F5C-7AF7-657C-294D-7D4DD152EC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C25B67F-EDC8-55E9-B1E6-1E73200C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FD79F5-A87F-4D19-EDAB-BC092311C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A5A416-3FBE-E4F3-5589-382856E79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1873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072FBB-192A-F444-5301-C102D6C42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382BC7-D6DB-8871-D189-7C7A19A17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D607ED-4699-919F-1D40-1EDB3BAEE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F5DF8F-2326-1D89-B499-9A645324B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2F4F1D-460B-84E5-629F-6BA0DAC63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4665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F96EC-3883-0C2C-D2B7-8DBD4B470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694400-F63A-D38B-B7FF-B050E7DDC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C37CA97-67E9-B84E-2BB8-D539D0377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50F018-81CB-DDC8-050C-FA1C614F3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4B06A0-B891-3F63-FD6D-BBDC962AF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59489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3C93BB-FF61-2A37-744A-A332CD322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EF9E28-41E6-FEE1-B168-6246495A39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8A0F31-A8BE-770E-B090-7BD0D5193B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B83A83-B3EA-A9E7-C038-486AD3782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A712102-4F3A-3836-9AE8-C581BE1F6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36EA9A-1FA5-8A53-9F7B-7667FB35F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5923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E7C747-2949-2A06-93B3-7080A1247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3B2862-16B1-C2DC-D45F-9E98EEAEB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AF6909-47F4-D68E-20CA-78F2551C5E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0F5A64C-DA65-9614-56E4-5221A9C873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D8AEA4-AA56-0130-AECD-52E2DF3CF0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63D2455-BC17-BECA-F404-C599EBB8A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046A1C-785A-5967-F4AF-DCDED7A56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14BA50D-47CF-1B51-4D20-6165D2102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3967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1FE14A-A844-BA69-27D7-FDF46E5A8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D591226-AD4C-9965-A9B1-B8EF2DE4C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426DAFC-CF63-641B-4051-B15B08CD5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EF9EB01-F014-6A86-5081-7C7975AB1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26478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C976E0D-AC6B-7BBE-4655-264C1F31D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6EFBACD-C7E4-8CE5-F149-E06AEA083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F40AA7-3F83-7239-F998-361A2366A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16051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F5B235-0B00-0C9C-B543-26B6FFA0C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8D6A63D-EBC9-9574-1A88-7BD5DEEED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9C096B-0492-B516-69F5-D654E4B720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4819284-7B44-7AE6-0A1C-36C4506E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829E998-D1E2-D041-3FA1-1A77FF328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1CDFB-B4E5-6FFB-A22A-009B14304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3032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9683A-7171-0C62-E15F-02611E259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6E21BA8-C6E6-BEDA-AEBD-508BB74270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EBC2737-9516-4E5B-AC81-DF37840B6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726EC09-D687-AC8D-6EB5-37B1EA4CC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DFE9E0-75EE-B87A-C5C5-243729588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B936279-F5B8-9062-F800-E290DA0F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1447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09678-B2C9-B57B-8D27-200A86C32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65D4C5E-9C1E-E8E2-6B29-B78B507D3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340D45-E966-DE5F-84BA-EC2A7BD57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E445D0-192E-AD36-7374-7A1BEF673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284D8C-F786-7EF6-B0A7-4BA1FDB0C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48988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F827220-AFCA-1689-78BE-BE4E08B158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5232955-8E2D-5AB1-F609-0CCE8506E7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F3180-6F30-A14B-5237-8BCBBC663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FE4D3D-B40A-FB7E-AD38-51C0C66BE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36337B-F5B1-E869-65E3-EA820B3A3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308362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5854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1764DEC-7C21-11A3-E16D-86A23BB01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6639432-2EFF-7B68-4913-8A7C2B863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17AA73-3ACA-D2D5-9B57-22BCA1DC0F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C36250-2D90-4CB4-9410-DADBB80A7180}" type="datetimeFigureOut">
              <a:rPr lang="es-CO" smtClean="0"/>
              <a:t>15/04/2026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EE976B-1E2D-76C0-90F2-B999C4B38D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DFAEBF-715C-D4EA-0933-429A1064AB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17B13D-7B91-4DEE-88C1-38A15F3500D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411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3.sv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2.sv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44.png"/><Relationship Id="rId21" Type="http://schemas.openxmlformats.org/officeDocument/2006/relationships/image" Target="../media/image39.png"/><Relationship Id="rId34" Type="http://schemas.openxmlformats.org/officeDocument/2006/relationships/image" Target="../media/image52.png"/><Relationship Id="rId42" Type="http://schemas.openxmlformats.org/officeDocument/2006/relationships/image" Target="../media/image60.png"/><Relationship Id="rId47" Type="http://schemas.openxmlformats.org/officeDocument/2006/relationships/image" Target="../media/image65.png"/><Relationship Id="rId50" Type="http://schemas.openxmlformats.org/officeDocument/2006/relationships/image" Target="../media/image68.png"/><Relationship Id="rId55" Type="http://schemas.openxmlformats.org/officeDocument/2006/relationships/image" Target="../media/image73.png"/><Relationship Id="rId63" Type="http://schemas.openxmlformats.org/officeDocument/2006/relationships/image" Target="../media/image81.png"/><Relationship Id="rId7" Type="http://schemas.openxmlformats.org/officeDocument/2006/relationships/image" Target="../media/image25.png"/><Relationship Id="rId2" Type="http://schemas.openxmlformats.org/officeDocument/2006/relationships/image" Target="../media/image2.svg"/><Relationship Id="rId16" Type="http://schemas.openxmlformats.org/officeDocument/2006/relationships/image" Target="../media/image34.png"/><Relationship Id="rId29" Type="http://schemas.openxmlformats.org/officeDocument/2006/relationships/image" Target="../media/image47.png"/><Relationship Id="rId11" Type="http://schemas.openxmlformats.org/officeDocument/2006/relationships/image" Target="../media/image29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40" Type="http://schemas.openxmlformats.org/officeDocument/2006/relationships/image" Target="../media/image58.png"/><Relationship Id="rId45" Type="http://schemas.openxmlformats.org/officeDocument/2006/relationships/image" Target="../media/image63.png"/><Relationship Id="rId53" Type="http://schemas.openxmlformats.org/officeDocument/2006/relationships/image" Target="../media/image71.png"/><Relationship Id="rId58" Type="http://schemas.openxmlformats.org/officeDocument/2006/relationships/image" Target="../media/image76.png"/><Relationship Id="rId66" Type="http://schemas.openxmlformats.org/officeDocument/2006/relationships/image" Target="../media/image84.png"/><Relationship Id="rId5" Type="http://schemas.openxmlformats.org/officeDocument/2006/relationships/image" Target="../media/image23.png"/><Relationship Id="rId61" Type="http://schemas.openxmlformats.org/officeDocument/2006/relationships/image" Target="../media/image79.png"/><Relationship Id="rId19" Type="http://schemas.openxmlformats.org/officeDocument/2006/relationships/image" Target="../media/image37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image" Target="../media/image53.png"/><Relationship Id="rId43" Type="http://schemas.openxmlformats.org/officeDocument/2006/relationships/image" Target="../media/image61.png"/><Relationship Id="rId48" Type="http://schemas.openxmlformats.org/officeDocument/2006/relationships/image" Target="../media/image66.png"/><Relationship Id="rId56" Type="http://schemas.openxmlformats.org/officeDocument/2006/relationships/image" Target="../media/image74.png"/><Relationship Id="rId64" Type="http://schemas.openxmlformats.org/officeDocument/2006/relationships/image" Target="../media/image82.png"/><Relationship Id="rId8" Type="http://schemas.openxmlformats.org/officeDocument/2006/relationships/image" Target="../media/image26.png"/><Relationship Id="rId51" Type="http://schemas.openxmlformats.org/officeDocument/2006/relationships/image" Target="../media/image69.png"/><Relationship Id="rId3" Type="http://schemas.openxmlformats.org/officeDocument/2006/relationships/image" Target="../media/image3.sv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38" Type="http://schemas.openxmlformats.org/officeDocument/2006/relationships/image" Target="../media/image56.png"/><Relationship Id="rId46" Type="http://schemas.openxmlformats.org/officeDocument/2006/relationships/image" Target="../media/image64.png"/><Relationship Id="rId59" Type="http://schemas.openxmlformats.org/officeDocument/2006/relationships/image" Target="../media/image77.png"/><Relationship Id="rId20" Type="http://schemas.openxmlformats.org/officeDocument/2006/relationships/image" Target="../media/image38.png"/><Relationship Id="rId41" Type="http://schemas.openxmlformats.org/officeDocument/2006/relationships/image" Target="../media/image59.png"/><Relationship Id="rId54" Type="http://schemas.openxmlformats.org/officeDocument/2006/relationships/image" Target="../media/image72.png"/><Relationship Id="rId6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49" Type="http://schemas.openxmlformats.org/officeDocument/2006/relationships/image" Target="../media/image67.png"/><Relationship Id="rId57" Type="http://schemas.openxmlformats.org/officeDocument/2006/relationships/image" Target="../media/image75.png"/><Relationship Id="rId10" Type="http://schemas.openxmlformats.org/officeDocument/2006/relationships/image" Target="../media/image28.png"/><Relationship Id="rId31" Type="http://schemas.openxmlformats.org/officeDocument/2006/relationships/image" Target="../media/image49.png"/><Relationship Id="rId44" Type="http://schemas.openxmlformats.org/officeDocument/2006/relationships/image" Target="../media/image62.png"/><Relationship Id="rId52" Type="http://schemas.openxmlformats.org/officeDocument/2006/relationships/image" Target="../media/image70.png"/><Relationship Id="rId60" Type="http://schemas.openxmlformats.org/officeDocument/2006/relationships/image" Target="../media/image78.png"/><Relationship Id="rId65" Type="http://schemas.openxmlformats.org/officeDocument/2006/relationships/image" Target="../media/image8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9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457200" y="7124700"/>
            <a:ext cx="9601200" cy="2308324"/>
          </a:xfrm>
          <a:prstGeom prst="rect">
            <a:avLst/>
          </a:prstGeom>
          <a:solidFill>
            <a:srgbClr val="484864">
              <a:alpha val="42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CatalIS</a:t>
            </a: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 - Inteligencia Artificial para escalar la inversión de impacto en territorios de paz</a:t>
            </a:r>
            <a:endParaRPr kumimoji="0" lang="es-CO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/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74EBC07-BEB1-93FB-9DE5-87E5F8015BAE}"/>
              </a:ext>
            </a:extLst>
          </p:cNvPr>
          <p:cNvSpPr txBox="1"/>
          <p:nvPr/>
        </p:nvSpPr>
        <p:spPr>
          <a:xfrm>
            <a:off x="1752600" y="1308434"/>
            <a:ext cx="1386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6000" b="1" dirty="0">
                <a:solidFill>
                  <a:schemeClr val="tx2"/>
                </a:solidFill>
                <a:latin typeface="Avenir Next LT Pro" panose="020B0504020202020204" pitchFamily="34" charset="0"/>
                <a:cs typeface="Poppins Medium" pitchFamily="2" charset="77"/>
              </a:rPr>
              <a:t>Población Constructora de Paz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81F13AC0-7A58-0786-7E64-BD3E1D7AF489}"/>
              </a:ext>
            </a:extLst>
          </p:cNvPr>
          <p:cNvGrpSpPr/>
          <p:nvPr/>
        </p:nvGrpSpPr>
        <p:grpSpPr>
          <a:xfrm>
            <a:off x="1571130" y="3467100"/>
            <a:ext cx="15907740" cy="5164776"/>
            <a:chOff x="932460" y="3102924"/>
            <a:chExt cx="10436255" cy="3247688"/>
          </a:xfrm>
        </p:grpSpPr>
        <p:sp>
          <p:nvSpPr>
            <p:cNvPr id="7" name="object 29">
              <a:extLst>
                <a:ext uri="{FF2B5EF4-FFF2-40B4-BE49-F238E27FC236}">
                  <a16:creationId xmlns:a16="http://schemas.microsoft.com/office/drawing/2014/main" id="{C5B11BEF-D8DD-9721-572E-523A0FD9B581}"/>
                </a:ext>
              </a:extLst>
            </p:cNvPr>
            <p:cNvSpPr/>
            <p:nvPr/>
          </p:nvSpPr>
          <p:spPr>
            <a:xfrm>
              <a:off x="4531204" y="3139981"/>
              <a:ext cx="3214134" cy="3209899"/>
            </a:xfrm>
            <a:custGeom>
              <a:avLst/>
              <a:gdLst/>
              <a:ahLst/>
              <a:cxnLst/>
              <a:rect l="l" t="t" r="r" b="b"/>
              <a:pathLst>
                <a:path w="5300345" h="5293359">
                  <a:moveTo>
                    <a:pt x="2194562" y="0"/>
                  </a:moveTo>
                  <a:lnTo>
                    <a:pt x="2143621" y="480"/>
                  </a:lnTo>
                  <a:lnTo>
                    <a:pt x="2092912" y="1978"/>
                  </a:lnTo>
                  <a:lnTo>
                    <a:pt x="2042441" y="4511"/>
                  </a:lnTo>
                  <a:lnTo>
                    <a:pt x="1992216" y="8096"/>
                  </a:lnTo>
                  <a:lnTo>
                    <a:pt x="1942245" y="12751"/>
                  </a:lnTo>
                  <a:lnTo>
                    <a:pt x="1892536" y="18491"/>
                  </a:lnTo>
                  <a:lnTo>
                    <a:pt x="1843096" y="25336"/>
                  </a:lnTo>
                  <a:lnTo>
                    <a:pt x="1793932" y="33301"/>
                  </a:lnTo>
                  <a:lnTo>
                    <a:pt x="1745053" y="42405"/>
                  </a:lnTo>
                  <a:lnTo>
                    <a:pt x="1696467" y="52664"/>
                  </a:lnTo>
                  <a:lnTo>
                    <a:pt x="1648180" y="64095"/>
                  </a:lnTo>
                  <a:lnTo>
                    <a:pt x="1600202" y="76717"/>
                  </a:lnTo>
                  <a:lnTo>
                    <a:pt x="1552538" y="90545"/>
                  </a:lnTo>
                  <a:lnTo>
                    <a:pt x="1505197" y="105598"/>
                  </a:lnTo>
                  <a:lnTo>
                    <a:pt x="1458188" y="121892"/>
                  </a:lnTo>
                  <a:lnTo>
                    <a:pt x="1411516" y="139445"/>
                  </a:lnTo>
                  <a:lnTo>
                    <a:pt x="1365191" y="158274"/>
                  </a:lnTo>
                  <a:lnTo>
                    <a:pt x="1319219" y="178396"/>
                  </a:lnTo>
                  <a:lnTo>
                    <a:pt x="1273609" y="199829"/>
                  </a:lnTo>
                  <a:lnTo>
                    <a:pt x="1228368" y="222589"/>
                  </a:lnTo>
                  <a:lnTo>
                    <a:pt x="1183503" y="246694"/>
                  </a:lnTo>
                  <a:lnTo>
                    <a:pt x="1137957" y="272469"/>
                  </a:lnTo>
                  <a:lnTo>
                    <a:pt x="1093269" y="298789"/>
                  </a:lnTo>
                  <a:lnTo>
                    <a:pt x="1049443" y="325654"/>
                  </a:lnTo>
                  <a:lnTo>
                    <a:pt x="1006479" y="353065"/>
                  </a:lnTo>
                  <a:lnTo>
                    <a:pt x="964381" y="381023"/>
                  </a:lnTo>
                  <a:lnTo>
                    <a:pt x="923151" y="409528"/>
                  </a:lnTo>
                  <a:lnTo>
                    <a:pt x="882791" y="438581"/>
                  </a:lnTo>
                  <a:lnTo>
                    <a:pt x="843304" y="468182"/>
                  </a:lnTo>
                  <a:lnTo>
                    <a:pt x="804692" y="498333"/>
                  </a:lnTo>
                  <a:lnTo>
                    <a:pt x="766957" y="529034"/>
                  </a:lnTo>
                  <a:lnTo>
                    <a:pt x="730103" y="560286"/>
                  </a:lnTo>
                  <a:lnTo>
                    <a:pt x="694131" y="592089"/>
                  </a:lnTo>
                  <a:lnTo>
                    <a:pt x="659043" y="624444"/>
                  </a:lnTo>
                  <a:lnTo>
                    <a:pt x="624842" y="657352"/>
                  </a:lnTo>
                  <a:lnTo>
                    <a:pt x="591531" y="690814"/>
                  </a:lnTo>
                  <a:lnTo>
                    <a:pt x="559112" y="724829"/>
                  </a:lnTo>
                  <a:lnTo>
                    <a:pt x="527586" y="759400"/>
                  </a:lnTo>
                  <a:lnTo>
                    <a:pt x="496957" y="794526"/>
                  </a:lnTo>
                  <a:lnTo>
                    <a:pt x="467227" y="830208"/>
                  </a:lnTo>
                  <a:lnTo>
                    <a:pt x="438399" y="866447"/>
                  </a:lnTo>
                  <a:lnTo>
                    <a:pt x="410474" y="903243"/>
                  </a:lnTo>
                  <a:lnTo>
                    <a:pt x="383455" y="940598"/>
                  </a:lnTo>
                  <a:lnTo>
                    <a:pt x="357344" y="978511"/>
                  </a:lnTo>
                  <a:lnTo>
                    <a:pt x="332145" y="1016985"/>
                  </a:lnTo>
                  <a:lnTo>
                    <a:pt x="307858" y="1056018"/>
                  </a:lnTo>
                  <a:lnTo>
                    <a:pt x="284487" y="1095613"/>
                  </a:lnTo>
                  <a:lnTo>
                    <a:pt x="262034" y="1135769"/>
                  </a:lnTo>
                  <a:lnTo>
                    <a:pt x="240501" y="1176487"/>
                  </a:lnTo>
                  <a:lnTo>
                    <a:pt x="219891" y="1217768"/>
                  </a:lnTo>
                  <a:lnTo>
                    <a:pt x="200206" y="1259613"/>
                  </a:lnTo>
                  <a:lnTo>
                    <a:pt x="181449" y="1302023"/>
                  </a:lnTo>
                  <a:lnTo>
                    <a:pt x="163621" y="1344997"/>
                  </a:lnTo>
                  <a:lnTo>
                    <a:pt x="146726" y="1388537"/>
                  </a:lnTo>
                  <a:lnTo>
                    <a:pt x="130765" y="1432644"/>
                  </a:lnTo>
                  <a:lnTo>
                    <a:pt x="115741" y="1477318"/>
                  </a:lnTo>
                  <a:lnTo>
                    <a:pt x="101656" y="1522559"/>
                  </a:lnTo>
                  <a:lnTo>
                    <a:pt x="88514" y="1568369"/>
                  </a:lnTo>
                  <a:lnTo>
                    <a:pt x="76315" y="1614748"/>
                  </a:lnTo>
                  <a:lnTo>
                    <a:pt x="65063" y="1661697"/>
                  </a:lnTo>
                  <a:lnTo>
                    <a:pt x="54759" y="1709217"/>
                  </a:lnTo>
                  <a:lnTo>
                    <a:pt x="45407" y="1757307"/>
                  </a:lnTo>
                  <a:lnTo>
                    <a:pt x="37009" y="1805970"/>
                  </a:lnTo>
                  <a:lnTo>
                    <a:pt x="29566" y="1855205"/>
                  </a:lnTo>
                  <a:lnTo>
                    <a:pt x="23082" y="1905013"/>
                  </a:lnTo>
                  <a:lnTo>
                    <a:pt x="17559" y="1955395"/>
                  </a:lnTo>
                  <a:lnTo>
                    <a:pt x="12999" y="2006352"/>
                  </a:lnTo>
                  <a:lnTo>
                    <a:pt x="9404" y="2057884"/>
                  </a:lnTo>
                  <a:lnTo>
                    <a:pt x="6777" y="2109992"/>
                  </a:lnTo>
                  <a:lnTo>
                    <a:pt x="5120" y="2162677"/>
                  </a:lnTo>
                  <a:lnTo>
                    <a:pt x="3160" y="2264180"/>
                  </a:lnTo>
                  <a:lnTo>
                    <a:pt x="1723" y="2365693"/>
                  </a:lnTo>
                  <a:lnTo>
                    <a:pt x="749" y="2467216"/>
                  </a:lnTo>
                  <a:lnTo>
                    <a:pt x="23" y="2619516"/>
                  </a:lnTo>
                  <a:lnTo>
                    <a:pt x="0" y="2771830"/>
                  </a:lnTo>
                  <a:lnTo>
                    <a:pt x="3351" y="3584246"/>
                  </a:lnTo>
                  <a:lnTo>
                    <a:pt x="2503" y="5181360"/>
                  </a:lnTo>
                  <a:lnTo>
                    <a:pt x="6870" y="5230691"/>
                  </a:lnTo>
                  <a:lnTo>
                    <a:pt x="23014" y="5265525"/>
                  </a:lnTo>
                  <a:lnTo>
                    <a:pt x="54933" y="5286153"/>
                  </a:lnTo>
                  <a:lnTo>
                    <a:pt x="106625" y="5292865"/>
                  </a:lnTo>
                  <a:lnTo>
                    <a:pt x="3195997" y="5288739"/>
                  </a:lnTo>
                  <a:lnTo>
                    <a:pt x="3246874" y="5287905"/>
                  </a:lnTo>
                  <a:lnTo>
                    <a:pt x="3297520" y="5285729"/>
                  </a:lnTo>
                  <a:lnTo>
                    <a:pt x="3347921" y="5282214"/>
                  </a:lnTo>
                  <a:lnTo>
                    <a:pt x="3398062" y="5277367"/>
                  </a:lnTo>
                  <a:lnTo>
                    <a:pt x="3447929" y="5271192"/>
                  </a:lnTo>
                  <a:lnTo>
                    <a:pt x="3497508" y="5263693"/>
                  </a:lnTo>
                  <a:lnTo>
                    <a:pt x="3546785" y="5254877"/>
                  </a:lnTo>
                  <a:lnTo>
                    <a:pt x="3595745" y="5244748"/>
                  </a:lnTo>
                  <a:lnTo>
                    <a:pt x="3644375" y="5233310"/>
                  </a:lnTo>
                  <a:lnTo>
                    <a:pt x="3692660" y="5220569"/>
                  </a:lnTo>
                  <a:lnTo>
                    <a:pt x="3740586" y="5206530"/>
                  </a:lnTo>
                  <a:lnTo>
                    <a:pt x="3788138" y="5191198"/>
                  </a:lnTo>
                  <a:lnTo>
                    <a:pt x="3835303" y="5174578"/>
                  </a:lnTo>
                  <a:lnTo>
                    <a:pt x="3882067" y="5156675"/>
                  </a:lnTo>
                  <a:lnTo>
                    <a:pt x="3928414" y="5137493"/>
                  </a:lnTo>
                  <a:lnTo>
                    <a:pt x="3974331" y="5117037"/>
                  </a:lnTo>
                  <a:lnTo>
                    <a:pt x="4019804" y="5095314"/>
                  </a:lnTo>
                  <a:lnTo>
                    <a:pt x="4064819" y="5072327"/>
                  </a:lnTo>
                  <a:lnTo>
                    <a:pt x="4110961" y="5047491"/>
                  </a:lnTo>
                  <a:lnTo>
                    <a:pt x="4156260" y="5022102"/>
                  </a:lnTo>
                  <a:lnTo>
                    <a:pt x="4200714" y="4996159"/>
                  </a:lnTo>
                  <a:lnTo>
                    <a:pt x="4244319" y="4969662"/>
                  </a:lnTo>
                  <a:lnTo>
                    <a:pt x="4287074" y="4942611"/>
                  </a:lnTo>
                  <a:lnTo>
                    <a:pt x="4328976" y="4915006"/>
                  </a:lnTo>
                  <a:lnTo>
                    <a:pt x="4370023" y="4886847"/>
                  </a:lnTo>
                  <a:lnTo>
                    <a:pt x="4410212" y="4858133"/>
                  </a:lnTo>
                  <a:lnTo>
                    <a:pt x="4449542" y="4828865"/>
                  </a:lnTo>
                  <a:lnTo>
                    <a:pt x="4488010" y="4799042"/>
                  </a:lnTo>
                  <a:lnTo>
                    <a:pt x="4525613" y="4768664"/>
                  </a:lnTo>
                  <a:lnTo>
                    <a:pt x="4562349" y="4737731"/>
                  </a:lnTo>
                  <a:lnTo>
                    <a:pt x="4598216" y="4706244"/>
                  </a:lnTo>
                  <a:lnTo>
                    <a:pt x="4633212" y="4674201"/>
                  </a:lnTo>
                  <a:lnTo>
                    <a:pt x="4667334" y="4641603"/>
                  </a:lnTo>
                  <a:lnTo>
                    <a:pt x="4700580" y="4608450"/>
                  </a:lnTo>
                  <a:lnTo>
                    <a:pt x="4732947" y="4574742"/>
                  </a:lnTo>
                  <a:lnTo>
                    <a:pt x="4764434" y="4540478"/>
                  </a:lnTo>
                  <a:lnTo>
                    <a:pt x="4795037" y="4505658"/>
                  </a:lnTo>
                  <a:lnTo>
                    <a:pt x="4824755" y="4470282"/>
                  </a:lnTo>
                  <a:lnTo>
                    <a:pt x="4853585" y="4434351"/>
                  </a:lnTo>
                  <a:lnTo>
                    <a:pt x="4881525" y="4397864"/>
                  </a:lnTo>
                  <a:lnTo>
                    <a:pt x="4908572" y="4360820"/>
                  </a:lnTo>
                  <a:lnTo>
                    <a:pt x="4934724" y="4323221"/>
                  </a:lnTo>
                  <a:lnTo>
                    <a:pt x="4959980" y="4285065"/>
                  </a:lnTo>
                  <a:lnTo>
                    <a:pt x="4984336" y="4246352"/>
                  </a:lnTo>
                  <a:lnTo>
                    <a:pt x="5007790" y="4207083"/>
                  </a:lnTo>
                  <a:lnTo>
                    <a:pt x="5030339" y="4167258"/>
                  </a:lnTo>
                  <a:lnTo>
                    <a:pt x="5051983" y="4126875"/>
                  </a:lnTo>
                  <a:lnTo>
                    <a:pt x="5072717" y="4085936"/>
                  </a:lnTo>
                  <a:lnTo>
                    <a:pt x="5092540" y="4044440"/>
                  </a:lnTo>
                  <a:lnTo>
                    <a:pt x="5111450" y="4002386"/>
                  </a:lnTo>
                  <a:lnTo>
                    <a:pt x="5129443" y="3959776"/>
                  </a:lnTo>
                  <a:lnTo>
                    <a:pt x="5146519" y="3916608"/>
                  </a:lnTo>
                  <a:lnTo>
                    <a:pt x="5162674" y="3872882"/>
                  </a:lnTo>
                  <a:lnTo>
                    <a:pt x="5177906" y="3828599"/>
                  </a:lnTo>
                  <a:lnTo>
                    <a:pt x="5192212" y="3783759"/>
                  </a:lnTo>
                  <a:lnTo>
                    <a:pt x="5205592" y="3738360"/>
                  </a:lnTo>
                  <a:lnTo>
                    <a:pt x="5218041" y="3692404"/>
                  </a:lnTo>
                  <a:lnTo>
                    <a:pt x="5229558" y="3645890"/>
                  </a:lnTo>
                  <a:lnTo>
                    <a:pt x="5240140" y="3598817"/>
                  </a:lnTo>
                  <a:lnTo>
                    <a:pt x="5249786" y="3551187"/>
                  </a:lnTo>
                  <a:lnTo>
                    <a:pt x="5258492" y="3502998"/>
                  </a:lnTo>
                  <a:lnTo>
                    <a:pt x="5266257" y="3454250"/>
                  </a:lnTo>
                  <a:lnTo>
                    <a:pt x="5273078" y="3404944"/>
                  </a:lnTo>
                  <a:lnTo>
                    <a:pt x="5278952" y="3355079"/>
                  </a:lnTo>
                  <a:lnTo>
                    <a:pt x="5283878" y="3304656"/>
                  </a:lnTo>
                  <a:lnTo>
                    <a:pt x="5287853" y="3253673"/>
                  </a:lnTo>
                  <a:lnTo>
                    <a:pt x="5290874" y="3202132"/>
                  </a:lnTo>
                  <a:lnTo>
                    <a:pt x="5292940" y="3150031"/>
                  </a:lnTo>
                  <a:lnTo>
                    <a:pt x="5294048" y="3097371"/>
                  </a:lnTo>
                  <a:lnTo>
                    <a:pt x="5296610" y="2845296"/>
                  </a:lnTo>
                  <a:lnTo>
                    <a:pt x="5299124" y="2441957"/>
                  </a:lnTo>
                  <a:lnTo>
                    <a:pt x="5300116" y="1937760"/>
                  </a:lnTo>
                  <a:lnTo>
                    <a:pt x="5296719" y="122561"/>
                  </a:lnTo>
                  <a:lnTo>
                    <a:pt x="5294892" y="66480"/>
                  </a:lnTo>
                  <a:lnTo>
                    <a:pt x="5267276" y="10755"/>
                  </a:lnTo>
                  <a:lnTo>
                    <a:pt x="5178638" y="188"/>
                  </a:lnTo>
                  <a:lnTo>
                    <a:pt x="2194562" y="0"/>
                  </a:lnTo>
                  <a:close/>
                </a:path>
              </a:pathLst>
            </a:custGeom>
            <a:solidFill>
              <a:srgbClr val="FFC500"/>
            </a:solidFill>
          </p:spPr>
          <p:txBody>
            <a:bodyPr wrap="square" lIns="0" tIns="0" rIns="0" bIns="0" rtlCol="0"/>
            <a:lstStyle/>
            <a:p>
              <a:endParaRPr sz="1100">
                <a:latin typeface="Avenir Next LT Pro" panose="020B0504020202020204" pitchFamily="34" charset="0"/>
              </a:endParaRPr>
            </a:p>
          </p:txBody>
        </p:sp>
        <p:sp>
          <p:nvSpPr>
            <p:cNvPr id="8" name="object 30">
              <a:extLst>
                <a:ext uri="{FF2B5EF4-FFF2-40B4-BE49-F238E27FC236}">
                  <a16:creationId xmlns:a16="http://schemas.microsoft.com/office/drawing/2014/main" id="{2BFC8122-BD87-B21E-F890-A09370DED1AF}"/>
                </a:ext>
              </a:extLst>
            </p:cNvPr>
            <p:cNvSpPr/>
            <p:nvPr/>
          </p:nvSpPr>
          <p:spPr>
            <a:xfrm>
              <a:off x="8119155" y="3105672"/>
              <a:ext cx="3249560" cy="3244940"/>
            </a:xfrm>
            <a:custGeom>
              <a:avLst/>
              <a:gdLst/>
              <a:ahLst/>
              <a:cxnLst/>
              <a:rect l="l" t="t" r="r" b="b"/>
              <a:pathLst>
                <a:path w="5358765" h="5351145">
                  <a:moveTo>
                    <a:pt x="2218623" y="0"/>
                  </a:moveTo>
                  <a:lnTo>
                    <a:pt x="2167124" y="486"/>
                  </a:lnTo>
                  <a:lnTo>
                    <a:pt x="2115859" y="2000"/>
                  </a:lnTo>
                  <a:lnTo>
                    <a:pt x="2064836" y="4562"/>
                  </a:lnTo>
                  <a:lnTo>
                    <a:pt x="2014061" y="8186"/>
                  </a:lnTo>
                  <a:lnTo>
                    <a:pt x="1963542" y="12892"/>
                  </a:lnTo>
                  <a:lnTo>
                    <a:pt x="1913289" y="18695"/>
                  </a:lnTo>
                  <a:lnTo>
                    <a:pt x="1863307" y="25615"/>
                  </a:lnTo>
                  <a:lnTo>
                    <a:pt x="1813605" y="33668"/>
                  </a:lnTo>
                  <a:lnTo>
                    <a:pt x="1764191" y="42871"/>
                  </a:lnTo>
                  <a:lnTo>
                    <a:pt x="1715072" y="53243"/>
                  </a:lnTo>
                  <a:lnTo>
                    <a:pt x="1666256" y="64800"/>
                  </a:lnTo>
                  <a:lnTo>
                    <a:pt x="1617751" y="77559"/>
                  </a:lnTo>
                  <a:lnTo>
                    <a:pt x="1569565" y="91539"/>
                  </a:lnTo>
                  <a:lnTo>
                    <a:pt x="1521705" y="106757"/>
                  </a:lnTo>
                  <a:lnTo>
                    <a:pt x="1474180" y="123229"/>
                  </a:lnTo>
                  <a:lnTo>
                    <a:pt x="1426996" y="140974"/>
                  </a:lnTo>
                  <a:lnTo>
                    <a:pt x="1380162" y="160009"/>
                  </a:lnTo>
                  <a:lnTo>
                    <a:pt x="1333685" y="180351"/>
                  </a:lnTo>
                  <a:lnTo>
                    <a:pt x="1287573" y="202018"/>
                  </a:lnTo>
                  <a:lnTo>
                    <a:pt x="1241834" y="225027"/>
                  </a:lnTo>
                  <a:lnTo>
                    <a:pt x="1196476" y="249395"/>
                  </a:lnTo>
                  <a:lnTo>
                    <a:pt x="1150430" y="275453"/>
                  </a:lnTo>
                  <a:lnTo>
                    <a:pt x="1105252" y="302062"/>
                  </a:lnTo>
                  <a:lnTo>
                    <a:pt x="1060944" y="329223"/>
                  </a:lnTo>
                  <a:lnTo>
                    <a:pt x="1017509" y="356935"/>
                  </a:lnTo>
                  <a:lnTo>
                    <a:pt x="974949" y="385199"/>
                  </a:lnTo>
                  <a:lnTo>
                    <a:pt x="933267" y="414017"/>
                  </a:lnTo>
                  <a:lnTo>
                    <a:pt x="892464" y="443389"/>
                  </a:lnTo>
                  <a:lnTo>
                    <a:pt x="852544" y="473316"/>
                  </a:lnTo>
                  <a:lnTo>
                    <a:pt x="813509" y="503798"/>
                  </a:lnTo>
                  <a:lnTo>
                    <a:pt x="775361" y="534836"/>
                  </a:lnTo>
                  <a:lnTo>
                    <a:pt x="738102" y="566430"/>
                  </a:lnTo>
                  <a:lnTo>
                    <a:pt x="701736" y="598583"/>
                  </a:lnTo>
                  <a:lnTo>
                    <a:pt x="666264" y="631293"/>
                  </a:lnTo>
                  <a:lnTo>
                    <a:pt x="631688" y="664562"/>
                  </a:lnTo>
                  <a:lnTo>
                    <a:pt x="598012" y="698391"/>
                  </a:lnTo>
                  <a:lnTo>
                    <a:pt x="565237" y="732779"/>
                  </a:lnTo>
                  <a:lnTo>
                    <a:pt x="533366" y="767729"/>
                  </a:lnTo>
                  <a:lnTo>
                    <a:pt x="502402" y="803240"/>
                  </a:lnTo>
                  <a:lnTo>
                    <a:pt x="472346" y="839314"/>
                  </a:lnTo>
                  <a:lnTo>
                    <a:pt x="443202" y="875951"/>
                  </a:lnTo>
                  <a:lnTo>
                    <a:pt x="414971" y="913151"/>
                  </a:lnTo>
                  <a:lnTo>
                    <a:pt x="387656" y="950915"/>
                  </a:lnTo>
                  <a:lnTo>
                    <a:pt x="361260" y="989245"/>
                  </a:lnTo>
                  <a:lnTo>
                    <a:pt x="335784" y="1028140"/>
                  </a:lnTo>
                  <a:lnTo>
                    <a:pt x="311232" y="1067602"/>
                  </a:lnTo>
                  <a:lnTo>
                    <a:pt x="287605" y="1107631"/>
                  </a:lnTo>
                  <a:lnTo>
                    <a:pt x="264906" y="1148227"/>
                  </a:lnTo>
                  <a:lnTo>
                    <a:pt x="243138" y="1189392"/>
                  </a:lnTo>
                  <a:lnTo>
                    <a:pt x="222302" y="1231127"/>
                  </a:lnTo>
                  <a:lnTo>
                    <a:pt x="202402" y="1273431"/>
                  </a:lnTo>
                  <a:lnTo>
                    <a:pt x="183439" y="1316305"/>
                  </a:lnTo>
                  <a:lnTo>
                    <a:pt x="165416" y="1359751"/>
                  </a:lnTo>
                  <a:lnTo>
                    <a:pt x="148336" y="1403769"/>
                  </a:lnTo>
                  <a:lnTo>
                    <a:pt x="132201" y="1448360"/>
                  </a:lnTo>
                  <a:lnTo>
                    <a:pt x="117012" y="1493524"/>
                  </a:lnTo>
                  <a:lnTo>
                    <a:pt x="102774" y="1539262"/>
                  </a:lnTo>
                  <a:lnTo>
                    <a:pt x="89487" y="1585574"/>
                  </a:lnTo>
                  <a:lnTo>
                    <a:pt x="77155" y="1632462"/>
                  </a:lnTo>
                  <a:lnTo>
                    <a:pt x="65780" y="1679926"/>
                  </a:lnTo>
                  <a:lnTo>
                    <a:pt x="55364" y="1727967"/>
                  </a:lnTo>
                  <a:lnTo>
                    <a:pt x="45910" y="1776585"/>
                  </a:lnTo>
                  <a:lnTo>
                    <a:pt x="37419" y="1825782"/>
                  </a:lnTo>
                  <a:lnTo>
                    <a:pt x="29895" y="1875557"/>
                  </a:lnTo>
                  <a:lnTo>
                    <a:pt x="23340" y="1925912"/>
                  </a:lnTo>
                  <a:lnTo>
                    <a:pt x="17757" y="1976847"/>
                  </a:lnTo>
                  <a:lnTo>
                    <a:pt x="13147" y="2028363"/>
                  </a:lnTo>
                  <a:lnTo>
                    <a:pt x="9513" y="2080461"/>
                  </a:lnTo>
                  <a:lnTo>
                    <a:pt x="6857" y="2133141"/>
                  </a:lnTo>
                  <a:lnTo>
                    <a:pt x="5182" y="2186404"/>
                  </a:lnTo>
                  <a:lnTo>
                    <a:pt x="3199" y="2289018"/>
                  </a:lnTo>
                  <a:lnTo>
                    <a:pt x="1744" y="2391642"/>
                  </a:lnTo>
                  <a:lnTo>
                    <a:pt x="758" y="2494277"/>
                  </a:lnTo>
                  <a:lnTo>
                    <a:pt x="24" y="2648246"/>
                  </a:lnTo>
                  <a:lnTo>
                    <a:pt x="0" y="2802230"/>
                  </a:lnTo>
                  <a:lnTo>
                    <a:pt x="3381" y="3623554"/>
                  </a:lnTo>
                  <a:lnTo>
                    <a:pt x="2523" y="5238175"/>
                  </a:lnTo>
                  <a:lnTo>
                    <a:pt x="6939" y="5288051"/>
                  </a:lnTo>
                  <a:lnTo>
                    <a:pt x="23260" y="5323267"/>
                  </a:lnTo>
                  <a:lnTo>
                    <a:pt x="55532" y="5344119"/>
                  </a:lnTo>
                  <a:lnTo>
                    <a:pt x="107797" y="5350905"/>
                  </a:lnTo>
                  <a:lnTo>
                    <a:pt x="3231053" y="5346737"/>
                  </a:lnTo>
                  <a:lnTo>
                    <a:pt x="3282485" y="5345894"/>
                  </a:lnTo>
                  <a:lnTo>
                    <a:pt x="3333685" y="5343694"/>
                  </a:lnTo>
                  <a:lnTo>
                    <a:pt x="3384636" y="5340141"/>
                  </a:lnTo>
                  <a:lnTo>
                    <a:pt x="3435325" y="5335241"/>
                  </a:lnTo>
                  <a:lnTo>
                    <a:pt x="3485738" y="5328998"/>
                  </a:lnTo>
                  <a:lnTo>
                    <a:pt x="3535859" y="5321418"/>
                  </a:lnTo>
                  <a:lnTo>
                    <a:pt x="3585676" y="5312505"/>
                  </a:lnTo>
                  <a:lnTo>
                    <a:pt x="3635172" y="5302265"/>
                  </a:lnTo>
                  <a:lnTo>
                    <a:pt x="3684335" y="5290702"/>
                  </a:lnTo>
                  <a:lnTo>
                    <a:pt x="3733149" y="5277822"/>
                  </a:lnTo>
                  <a:lnTo>
                    <a:pt x="3781600" y="5263630"/>
                  </a:lnTo>
                  <a:lnTo>
                    <a:pt x="3829674" y="5248130"/>
                  </a:lnTo>
                  <a:lnTo>
                    <a:pt x="3877356" y="5231328"/>
                  </a:lnTo>
                  <a:lnTo>
                    <a:pt x="3924633" y="5213229"/>
                  </a:lnTo>
                  <a:lnTo>
                    <a:pt x="3971489" y="5193837"/>
                  </a:lnTo>
                  <a:lnTo>
                    <a:pt x="4017911" y="5173158"/>
                  </a:lnTo>
                  <a:lnTo>
                    <a:pt x="4063883" y="5151197"/>
                  </a:lnTo>
                  <a:lnTo>
                    <a:pt x="4109392" y="5127959"/>
                  </a:lnTo>
                  <a:lnTo>
                    <a:pt x="4156041" y="5102850"/>
                  </a:lnTo>
                  <a:lnTo>
                    <a:pt x="4201838" y="5077182"/>
                  </a:lnTo>
                  <a:lnTo>
                    <a:pt x="4246779" y="5050955"/>
                  </a:lnTo>
                  <a:lnTo>
                    <a:pt x="4290863" y="5024167"/>
                  </a:lnTo>
                  <a:lnTo>
                    <a:pt x="4334087" y="4996819"/>
                  </a:lnTo>
                  <a:lnTo>
                    <a:pt x="4376449" y="4968911"/>
                  </a:lnTo>
                  <a:lnTo>
                    <a:pt x="4417946" y="4940442"/>
                  </a:lnTo>
                  <a:lnTo>
                    <a:pt x="4458577" y="4911413"/>
                  </a:lnTo>
                  <a:lnTo>
                    <a:pt x="4498338" y="4881824"/>
                  </a:lnTo>
                  <a:lnTo>
                    <a:pt x="4537228" y="4851673"/>
                  </a:lnTo>
                  <a:lnTo>
                    <a:pt x="4575243" y="4820962"/>
                  </a:lnTo>
                  <a:lnTo>
                    <a:pt x="4612383" y="4789690"/>
                  </a:lnTo>
                  <a:lnTo>
                    <a:pt x="4648643" y="4757857"/>
                  </a:lnTo>
                  <a:lnTo>
                    <a:pt x="4684023" y="4725463"/>
                  </a:lnTo>
                  <a:lnTo>
                    <a:pt x="4718519" y="4692508"/>
                  </a:lnTo>
                  <a:lnTo>
                    <a:pt x="4752129" y="4658991"/>
                  </a:lnTo>
                  <a:lnTo>
                    <a:pt x="4784851" y="4624913"/>
                  </a:lnTo>
                  <a:lnTo>
                    <a:pt x="4816683" y="4590273"/>
                  </a:lnTo>
                  <a:lnTo>
                    <a:pt x="4847622" y="4555071"/>
                  </a:lnTo>
                  <a:lnTo>
                    <a:pt x="4877666" y="4519308"/>
                  </a:lnTo>
                  <a:lnTo>
                    <a:pt x="4906812" y="4482982"/>
                  </a:lnTo>
                  <a:lnTo>
                    <a:pt x="4935058" y="4446095"/>
                  </a:lnTo>
                  <a:lnTo>
                    <a:pt x="4962401" y="4408645"/>
                  </a:lnTo>
                  <a:lnTo>
                    <a:pt x="4988841" y="4370633"/>
                  </a:lnTo>
                  <a:lnTo>
                    <a:pt x="5014373" y="4332059"/>
                  </a:lnTo>
                  <a:lnTo>
                    <a:pt x="5038995" y="4292922"/>
                  </a:lnTo>
                  <a:lnTo>
                    <a:pt x="5062706" y="4253222"/>
                  </a:lnTo>
                  <a:lnTo>
                    <a:pt x="5085503" y="4212960"/>
                  </a:lnTo>
                  <a:lnTo>
                    <a:pt x="5107383" y="4172135"/>
                  </a:lnTo>
                  <a:lnTo>
                    <a:pt x="5128345" y="4130746"/>
                  </a:lnTo>
                  <a:lnTo>
                    <a:pt x="5148385" y="4088795"/>
                  </a:lnTo>
                  <a:lnTo>
                    <a:pt x="5167501" y="4046281"/>
                  </a:lnTo>
                  <a:lnTo>
                    <a:pt x="5185692" y="4003203"/>
                  </a:lnTo>
                  <a:lnTo>
                    <a:pt x="5202955" y="3959561"/>
                  </a:lnTo>
                  <a:lnTo>
                    <a:pt x="5219286" y="3915356"/>
                  </a:lnTo>
                  <a:lnTo>
                    <a:pt x="5234685" y="3870588"/>
                  </a:lnTo>
                  <a:lnTo>
                    <a:pt x="5249149" y="3825255"/>
                  </a:lnTo>
                  <a:lnTo>
                    <a:pt x="5262674" y="3779359"/>
                  </a:lnTo>
                  <a:lnTo>
                    <a:pt x="5275260" y="3732899"/>
                  </a:lnTo>
                  <a:lnTo>
                    <a:pt x="5286903" y="3685874"/>
                  </a:lnTo>
                  <a:lnTo>
                    <a:pt x="5297601" y="3638286"/>
                  </a:lnTo>
                  <a:lnTo>
                    <a:pt x="5307352" y="3590132"/>
                  </a:lnTo>
                  <a:lnTo>
                    <a:pt x="5316153" y="3541415"/>
                  </a:lnTo>
                  <a:lnTo>
                    <a:pt x="5324003" y="3492133"/>
                  </a:lnTo>
                  <a:lnTo>
                    <a:pt x="5330898" y="3442286"/>
                  </a:lnTo>
                  <a:lnTo>
                    <a:pt x="5336837" y="3391874"/>
                  </a:lnTo>
                  <a:lnTo>
                    <a:pt x="5341817" y="3340897"/>
                  </a:lnTo>
                  <a:lnTo>
                    <a:pt x="5345835" y="3289356"/>
                  </a:lnTo>
                  <a:lnTo>
                    <a:pt x="5348890" y="3237249"/>
                  </a:lnTo>
                  <a:lnTo>
                    <a:pt x="5350978" y="3184576"/>
                  </a:lnTo>
                  <a:lnTo>
                    <a:pt x="5352098" y="3131339"/>
                  </a:lnTo>
                  <a:lnTo>
                    <a:pt x="5354692" y="2876500"/>
                  </a:lnTo>
                  <a:lnTo>
                    <a:pt x="5357238" y="2468738"/>
                  </a:lnTo>
                  <a:lnTo>
                    <a:pt x="5358243" y="1959010"/>
                  </a:lnTo>
                  <a:lnTo>
                    <a:pt x="5354810" y="123901"/>
                  </a:lnTo>
                  <a:lnTo>
                    <a:pt x="5352963" y="67206"/>
                  </a:lnTo>
                  <a:lnTo>
                    <a:pt x="5325042" y="10871"/>
                  </a:lnTo>
                  <a:lnTo>
                    <a:pt x="5235431" y="188"/>
                  </a:lnTo>
                  <a:lnTo>
                    <a:pt x="2218623" y="0"/>
                  </a:lnTo>
                  <a:close/>
                </a:path>
              </a:pathLst>
            </a:custGeom>
            <a:solidFill>
              <a:srgbClr val="BCE000"/>
            </a:solidFill>
          </p:spPr>
          <p:txBody>
            <a:bodyPr wrap="square" lIns="0" tIns="0" rIns="0" bIns="0" rtlCol="0"/>
            <a:lstStyle/>
            <a:p>
              <a:endParaRPr sz="1100">
                <a:latin typeface="Avenir Next LT Pro" panose="020B0504020202020204" pitchFamily="34" charset="0"/>
              </a:endParaRPr>
            </a:p>
          </p:txBody>
        </p:sp>
        <p:sp>
          <p:nvSpPr>
            <p:cNvPr id="9" name="object 31">
              <a:extLst>
                <a:ext uri="{FF2B5EF4-FFF2-40B4-BE49-F238E27FC236}">
                  <a16:creationId xmlns:a16="http://schemas.microsoft.com/office/drawing/2014/main" id="{E24FC757-0F54-C84E-CD0C-6D940817E8EC}"/>
                </a:ext>
              </a:extLst>
            </p:cNvPr>
            <p:cNvSpPr txBox="1"/>
            <p:nvPr/>
          </p:nvSpPr>
          <p:spPr>
            <a:xfrm>
              <a:off x="5111742" y="3286827"/>
              <a:ext cx="2533931" cy="1658531"/>
            </a:xfrm>
            <a:prstGeom prst="rect">
              <a:avLst/>
            </a:prstGeom>
          </p:spPr>
          <p:txBody>
            <a:bodyPr vert="horz" wrap="square" lIns="0" tIns="135543" rIns="0" bIns="0" rtlCol="0">
              <a:spAutoFit/>
            </a:bodyPr>
            <a:lstStyle/>
            <a:p>
              <a:pPr marL="7701">
                <a:spcBef>
                  <a:spcPts val="1067"/>
                </a:spcBef>
              </a:pPr>
              <a:r>
                <a:rPr sz="4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10.067.423</a:t>
              </a:r>
            </a:p>
            <a:p>
              <a:pPr marL="194457" marR="58915">
                <a:spcBef>
                  <a:spcPts val="330"/>
                </a:spcBef>
              </a:pPr>
              <a:r>
                <a:rPr lang="es-ES" sz="2800" dirty="0">
                  <a:solidFill>
                    <a:srgbClr val="204274"/>
                  </a:solidFill>
                  <a:latin typeface="Avenir Next LT Pro" panose="020B0504020202020204" pitchFamily="34" charset="0"/>
                </a:rPr>
                <a:t>P</a:t>
              </a:r>
              <a:r>
                <a:rPr sz="2800" dirty="0" err="1">
                  <a:solidFill>
                    <a:srgbClr val="204274"/>
                  </a:solidFill>
                  <a:latin typeface="Avenir Next LT Pro" panose="020B0504020202020204" pitchFamily="34" charset="0"/>
                </a:rPr>
                <a:t>ersonas</a:t>
              </a:r>
              <a:r>
                <a:rPr sz="2800" dirty="0">
                  <a:solidFill>
                    <a:srgbClr val="204274"/>
                  </a:solidFill>
                  <a:latin typeface="Avenir Next LT Pro" panose="020B0504020202020204" pitchFamily="34" charset="0"/>
                </a:rPr>
                <a:t> reconocidas como víctimas del conflicto armado en el RUV en Colombia.</a:t>
              </a:r>
            </a:p>
          </p:txBody>
        </p:sp>
        <p:sp>
          <p:nvSpPr>
            <p:cNvPr id="10" name="object 32">
              <a:extLst>
                <a:ext uri="{FF2B5EF4-FFF2-40B4-BE49-F238E27FC236}">
                  <a16:creationId xmlns:a16="http://schemas.microsoft.com/office/drawing/2014/main" id="{C25352A8-5C9E-7547-8069-FE0F8BD3F521}"/>
                </a:ext>
              </a:extLst>
            </p:cNvPr>
            <p:cNvSpPr txBox="1"/>
            <p:nvPr/>
          </p:nvSpPr>
          <p:spPr>
            <a:xfrm>
              <a:off x="8750116" y="3163716"/>
              <a:ext cx="2434551" cy="1929479"/>
            </a:xfrm>
            <a:prstGeom prst="rect">
              <a:avLst/>
            </a:prstGeom>
          </p:spPr>
          <p:txBody>
            <a:bodyPr vert="horz" wrap="square" lIns="0" tIns="135543" rIns="0" bIns="0" rtlCol="0">
              <a:spAutoFit/>
            </a:bodyPr>
            <a:lstStyle/>
            <a:p>
              <a:pPr marL="7701">
                <a:spcBef>
                  <a:spcPts val="1067"/>
                </a:spcBef>
              </a:pPr>
              <a:r>
                <a:rPr sz="4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1.000</a:t>
              </a:r>
            </a:p>
            <a:p>
              <a:pPr marL="7701" marR="22334">
                <a:spcBef>
                  <a:spcPts val="330"/>
                </a:spcBef>
              </a:pPr>
              <a:r>
                <a:rPr lang="es-ES" sz="2800" dirty="0">
                  <a:solidFill>
                    <a:srgbClr val="204274"/>
                  </a:solidFill>
                  <a:latin typeface="Avenir Next LT Pro" panose="020B0504020202020204" pitchFamily="34" charset="0"/>
                </a:rPr>
                <a:t>M</a:t>
              </a:r>
              <a:r>
                <a:rPr sz="2800" dirty="0" err="1">
                  <a:solidFill>
                    <a:srgbClr val="204274"/>
                  </a:solidFill>
                  <a:latin typeface="Avenir Next LT Pro" panose="020B0504020202020204" pitchFamily="34" charset="0"/>
                </a:rPr>
                <a:t>iembros</a:t>
              </a:r>
              <a:r>
                <a:rPr sz="2800" dirty="0">
                  <a:solidFill>
                    <a:srgbClr val="204274"/>
                  </a:solidFill>
                  <a:latin typeface="Avenir Next LT Pro" panose="020B0504020202020204" pitchFamily="34" charset="0"/>
                </a:rPr>
                <a:t> de la Fuerza Pública (activos y retirados) comparecen ante la JEP.</a:t>
              </a:r>
            </a:p>
          </p:txBody>
        </p:sp>
        <p:sp>
          <p:nvSpPr>
            <p:cNvPr id="11" name="object 34">
              <a:extLst>
                <a:ext uri="{FF2B5EF4-FFF2-40B4-BE49-F238E27FC236}">
                  <a16:creationId xmlns:a16="http://schemas.microsoft.com/office/drawing/2014/main" id="{A52D997A-2644-5E76-A41D-16AEA8ACA52F}"/>
                </a:ext>
              </a:extLst>
            </p:cNvPr>
            <p:cNvSpPr/>
            <p:nvPr/>
          </p:nvSpPr>
          <p:spPr>
            <a:xfrm>
              <a:off x="932460" y="3102924"/>
              <a:ext cx="3247250" cy="3242629"/>
            </a:xfrm>
            <a:custGeom>
              <a:avLst/>
              <a:gdLst/>
              <a:ahLst/>
              <a:cxnLst/>
              <a:rect l="l" t="t" r="r" b="b"/>
              <a:pathLst>
                <a:path w="5354955" h="5347334">
                  <a:moveTo>
                    <a:pt x="2217048" y="0"/>
                  </a:moveTo>
                  <a:lnTo>
                    <a:pt x="2165587" y="484"/>
                  </a:lnTo>
                  <a:lnTo>
                    <a:pt x="2114359" y="1996"/>
                  </a:lnTo>
                  <a:lnTo>
                    <a:pt x="2063372" y="4554"/>
                  </a:lnTo>
                  <a:lnTo>
                    <a:pt x="2012633" y="8175"/>
                  </a:lnTo>
                  <a:lnTo>
                    <a:pt x="1962151" y="12877"/>
                  </a:lnTo>
                  <a:lnTo>
                    <a:pt x="1911933" y="18676"/>
                  </a:lnTo>
                  <a:lnTo>
                    <a:pt x="1861987" y="25590"/>
                  </a:lnTo>
                  <a:lnTo>
                    <a:pt x="1812320" y="33636"/>
                  </a:lnTo>
                  <a:lnTo>
                    <a:pt x="1762941" y="42832"/>
                  </a:lnTo>
                  <a:lnTo>
                    <a:pt x="1713857" y="53196"/>
                  </a:lnTo>
                  <a:lnTo>
                    <a:pt x="1665075" y="64744"/>
                  </a:lnTo>
                  <a:lnTo>
                    <a:pt x="1616605" y="77495"/>
                  </a:lnTo>
                  <a:lnTo>
                    <a:pt x="1568452" y="91464"/>
                  </a:lnTo>
                  <a:lnTo>
                    <a:pt x="1520626" y="106671"/>
                  </a:lnTo>
                  <a:lnTo>
                    <a:pt x="1473134" y="123131"/>
                  </a:lnTo>
                  <a:lnTo>
                    <a:pt x="1425983" y="140864"/>
                  </a:lnTo>
                  <a:lnTo>
                    <a:pt x="1379181" y="159885"/>
                  </a:lnTo>
                  <a:lnTo>
                    <a:pt x="1332737" y="180212"/>
                  </a:lnTo>
                  <a:lnTo>
                    <a:pt x="1286657" y="201863"/>
                  </a:lnTo>
                  <a:lnTo>
                    <a:pt x="1240950" y="224856"/>
                  </a:lnTo>
                  <a:lnTo>
                    <a:pt x="1195623" y="249207"/>
                  </a:lnTo>
                  <a:lnTo>
                    <a:pt x="1149611" y="275247"/>
                  </a:lnTo>
                  <a:lnTo>
                    <a:pt x="1104466" y="301837"/>
                  </a:lnTo>
                  <a:lnTo>
                    <a:pt x="1060190" y="328978"/>
                  </a:lnTo>
                  <a:lnTo>
                    <a:pt x="1016787" y="356671"/>
                  </a:lnTo>
                  <a:lnTo>
                    <a:pt x="974258" y="384916"/>
                  </a:lnTo>
                  <a:lnTo>
                    <a:pt x="932606" y="413713"/>
                  </a:lnTo>
                  <a:lnTo>
                    <a:pt x="891833" y="443065"/>
                  </a:lnTo>
                  <a:lnTo>
                    <a:pt x="851942" y="472970"/>
                  </a:lnTo>
                  <a:lnTo>
                    <a:pt x="812935" y="503431"/>
                  </a:lnTo>
                  <a:lnTo>
                    <a:pt x="774814" y="534447"/>
                  </a:lnTo>
                  <a:lnTo>
                    <a:pt x="737582" y="566019"/>
                  </a:lnTo>
                  <a:lnTo>
                    <a:pt x="701242" y="598149"/>
                  </a:lnTo>
                  <a:lnTo>
                    <a:pt x="665795" y="630836"/>
                  </a:lnTo>
                  <a:lnTo>
                    <a:pt x="631245" y="664081"/>
                  </a:lnTo>
                  <a:lnTo>
                    <a:pt x="597592" y="697886"/>
                  </a:lnTo>
                  <a:lnTo>
                    <a:pt x="564841" y="732251"/>
                  </a:lnTo>
                  <a:lnTo>
                    <a:pt x="532993" y="767175"/>
                  </a:lnTo>
                  <a:lnTo>
                    <a:pt x="502051" y="802662"/>
                  </a:lnTo>
                  <a:lnTo>
                    <a:pt x="472017" y="838710"/>
                  </a:lnTo>
                  <a:lnTo>
                    <a:pt x="442893" y="875320"/>
                  </a:lnTo>
                  <a:lnTo>
                    <a:pt x="414682" y="912494"/>
                  </a:lnTo>
                  <a:lnTo>
                    <a:pt x="387387" y="950231"/>
                  </a:lnTo>
                  <a:lnTo>
                    <a:pt x="361009" y="988534"/>
                  </a:lnTo>
                  <a:lnTo>
                    <a:pt x="335551" y="1027401"/>
                  </a:lnTo>
                  <a:lnTo>
                    <a:pt x="311016" y="1066835"/>
                  </a:lnTo>
                  <a:lnTo>
                    <a:pt x="287406" y="1106835"/>
                  </a:lnTo>
                  <a:lnTo>
                    <a:pt x="264723" y="1147403"/>
                  </a:lnTo>
                  <a:lnTo>
                    <a:pt x="242970" y="1188539"/>
                  </a:lnTo>
                  <a:lnTo>
                    <a:pt x="222149" y="1230244"/>
                  </a:lnTo>
                  <a:lnTo>
                    <a:pt x="202263" y="1272518"/>
                  </a:lnTo>
                  <a:lnTo>
                    <a:pt x="183313" y="1315362"/>
                  </a:lnTo>
                  <a:lnTo>
                    <a:pt x="165303" y="1358777"/>
                  </a:lnTo>
                  <a:lnTo>
                    <a:pt x="148234" y="1402764"/>
                  </a:lnTo>
                  <a:lnTo>
                    <a:pt x="132110" y="1447323"/>
                  </a:lnTo>
                  <a:lnTo>
                    <a:pt x="116932" y="1492454"/>
                  </a:lnTo>
                  <a:lnTo>
                    <a:pt x="102704" y="1538160"/>
                  </a:lnTo>
                  <a:lnTo>
                    <a:pt x="89426" y="1584439"/>
                  </a:lnTo>
                  <a:lnTo>
                    <a:pt x="77103" y="1631294"/>
                  </a:lnTo>
                  <a:lnTo>
                    <a:pt x="65735" y="1678725"/>
                  </a:lnTo>
                  <a:lnTo>
                    <a:pt x="55326" y="1726731"/>
                  </a:lnTo>
                  <a:lnTo>
                    <a:pt x="45878" y="1775315"/>
                  </a:lnTo>
                  <a:lnTo>
                    <a:pt x="37394" y="1824477"/>
                  </a:lnTo>
                  <a:lnTo>
                    <a:pt x="29875" y="1874217"/>
                  </a:lnTo>
                  <a:lnTo>
                    <a:pt x="23324" y="1924536"/>
                  </a:lnTo>
                  <a:lnTo>
                    <a:pt x="17744" y="1975435"/>
                  </a:lnTo>
                  <a:lnTo>
                    <a:pt x="13137" y="2026915"/>
                  </a:lnTo>
                  <a:lnTo>
                    <a:pt x="9505" y="2078976"/>
                  </a:lnTo>
                  <a:lnTo>
                    <a:pt x="6852" y="2131619"/>
                  </a:lnTo>
                  <a:lnTo>
                    <a:pt x="5178" y="2184844"/>
                  </a:lnTo>
                  <a:lnTo>
                    <a:pt x="3196" y="2287383"/>
                  </a:lnTo>
                  <a:lnTo>
                    <a:pt x="1743" y="2389935"/>
                  </a:lnTo>
                  <a:lnTo>
                    <a:pt x="758" y="2492496"/>
                  </a:lnTo>
                  <a:lnTo>
                    <a:pt x="24" y="2646356"/>
                  </a:lnTo>
                  <a:lnTo>
                    <a:pt x="0" y="2800231"/>
                  </a:lnTo>
                  <a:lnTo>
                    <a:pt x="3377" y="3620978"/>
                  </a:lnTo>
                  <a:lnTo>
                    <a:pt x="2529" y="5234458"/>
                  </a:lnTo>
                  <a:lnTo>
                    <a:pt x="6941" y="5284294"/>
                  </a:lnTo>
                  <a:lnTo>
                    <a:pt x="23248" y="5319484"/>
                  </a:lnTo>
                  <a:lnTo>
                    <a:pt x="55493" y="5340322"/>
                  </a:lnTo>
                  <a:lnTo>
                    <a:pt x="107719" y="5347104"/>
                  </a:lnTo>
                  <a:lnTo>
                    <a:pt x="3228755" y="5342936"/>
                  </a:lnTo>
                  <a:lnTo>
                    <a:pt x="3280153" y="5342094"/>
                  </a:lnTo>
                  <a:lnTo>
                    <a:pt x="3331318" y="5339896"/>
                  </a:lnTo>
                  <a:lnTo>
                    <a:pt x="3382235" y="5336345"/>
                  </a:lnTo>
                  <a:lnTo>
                    <a:pt x="3432889" y="5331449"/>
                  </a:lnTo>
                  <a:lnTo>
                    <a:pt x="3483268" y="5325211"/>
                  </a:lnTo>
                  <a:lnTo>
                    <a:pt x="3533355" y="5317636"/>
                  </a:lnTo>
                  <a:lnTo>
                    <a:pt x="3583137" y="5308730"/>
                  </a:lnTo>
                  <a:lnTo>
                    <a:pt x="3632600" y="5298498"/>
                  </a:lnTo>
                  <a:lnTo>
                    <a:pt x="3681728" y="5286943"/>
                  </a:lnTo>
                  <a:lnTo>
                    <a:pt x="3730508" y="5274072"/>
                  </a:lnTo>
                  <a:lnTo>
                    <a:pt x="3778925" y="5259890"/>
                  </a:lnTo>
                  <a:lnTo>
                    <a:pt x="3826965" y="5244401"/>
                  </a:lnTo>
                  <a:lnTo>
                    <a:pt x="3874614" y="5227610"/>
                  </a:lnTo>
                  <a:lnTo>
                    <a:pt x="3921856" y="5209522"/>
                  </a:lnTo>
                  <a:lnTo>
                    <a:pt x="3968678" y="5190143"/>
                  </a:lnTo>
                  <a:lnTo>
                    <a:pt x="4015065" y="5169477"/>
                  </a:lnTo>
                  <a:lnTo>
                    <a:pt x="4061003" y="5147529"/>
                  </a:lnTo>
                  <a:lnTo>
                    <a:pt x="4106477" y="5124304"/>
                  </a:lnTo>
                  <a:lnTo>
                    <a:pt x="4153093" y="5099215"/>
                  </a:lnTo>
                  <a:lnTo>
                    <a:pt x="4198857" y="5073566"/>
                  </a:lnTo>
                  <a:lnTo>
                    <a:pt x="4243767" y="5047357"/>
                  </a:lnTo>
                  <a:lnTo>
                    <a:pt x="4287819" y="5020589"/>
                  </a:lnTo>
                  <a:lnTo>
                    <a:pt x="4331013" y="4993261"/>
                  </a:lnTo>
                  <a:lnTo>
                    <a:pt x="4373345" y="4965373"/>
                  </a:lnTo>
                  <a:lnTo>
                    <a:pt x="4414813" y="4936926"/>
                  </a:lnTo>
                  <a:lnTo>
                    <a:pt x="4455415" y="4907918"/>
                  </a:lnTo>
                  <a:lnTo>
                    <a:pt x="4495148" y="4878350"/>
                  </a:lnTo>
                  <a:lnTo>
                    <a:pt x="4534010" y="4848221"/>
                  </a:lnTo>
                  <a:lnTo>
                    <a:pt x="4571999" y="4817532"/>
                  </a:lnTo>
                  <a:lnTo>
                    <a:pt x="4609112" y="4786283"/>
                  </a:lnTo>
                  <a:lnTo>
                    <a:pt x="4645347" y="4754473"/>
                  </a:lnTo>
                  <a:lnTo>
                    <a:pt x="4680702" y="4722102"/>
                  </a:lnTo>
                  <a:lnTo>
                    <a:pt x="4715173" y="4689170"/>
                  </a:lnTo>
                  <a:lnTo>
                    <a:pt x="4748760" y="4655677"/>
                  </a:lnTo>
                  <a:lnTo>
                    <a:pt x="4781459" y="4621623"/>
                  </a:lnTo>
                  <a:lnTo>
                    <a:pt x="4813268" y="4587008"/>
                  </a:lnTo>
                  <a:lnTo>
                    <a:pt x="4844185" y="4551831"/>
                  </a:lnTo>
                  <a:lnTo>
                    <a:pt x="4874208" y="4516093"/>
                  </a:lnTo>
                  <a:lnTo>
                    <a:pt x="4903333" y="4479794"/>
                  </a:lnTo>
                  <a:lnTo>
                    <a:pt x="4931559" y="4442932"/>
                  </a:lnTo>
                  <a:lnTo>
                    <a:pt x="4958884" y="4405509"/>
                  </a:lnTo>
                  <a:lnTo>
                    <a:pt x="4985304" y="4367524"/>
                  </a:lnTo>
                  <a:lnTo>
                    <a:pt x="5010818" y="4328977"/>
                  </a:lnTo>
                  <a:lnTo>
                    <a:pt x="5035423" y="4289868"/>
                  </a:lnTo>
                  <a:lnTo>
                    <a:pt x="5059118" y="4250196"/>
                  </a:lnTo>
                  <a:lnTo>
                    <a:pt x="5081898" y="4209962"/>
                  </a:lnTo>
                  <a:lnTo>
                    <a:pt x="5103763" y="4169166"/>
                  </a:lnTo>
                  <a:lnTo>
                    <a:pt x="5124710" y="4127807"/>
                  </a:lnTo>
                  <a:lnTo>
                    <a:pt x="5144736" y="4085885"/>
                  </a:lnTo>
                  <a:lnTo>
                    <a:pt x="5163839" y="4043401"/>
                  </a:lnTo>
                  <a:lnTo>
                    <a:pt x="5182017" y="4000354"/>
                  </a:lnTo>
                  <a:lnTo>
                    <a:pt x="5199267" y="3956743"/>
                  </a:lnTo>
                  <a:lnTo>
                    <a:pt x="5215587" y="3912569"/>
                  </a:lnTo>
                  <a:lnTo>
                    <a:pt x="5230975" y="3867833"/>
                  </a:lnTo>
                  <a:lnTo>
                    <a:pt x="5245428" y="3822532"/>
                  </a:lnTo>
                  <a:lnTo>
                    <a:pt x="5258944" y="3776668"/>
                  </a:lnTo>
                  <a:lnTo>
                    <a:pt x="5271520" y="3730241"/>
                  </a:lnTo>
                  <a:lnTo>
                    <a:pt x="5283155" y="3683250"/>
                  </a:lnTo>
                  <a:lnTo>
                    <a:pt x="5293846" y="3635695"/>
                  </a:lnTo>
                  <a:lnTo>
                    <a:pt x="5303590" y="3587576"/>
                  </a:lnTo>
                  <a:lnTo>
                    <a:pt x="5312385" y="3538893"/>
                  </a:lnTo>
                  <a:lnTo>
                    <a:pt x="5320229" y="3489646"/>
                  </a:lnTo>
                  <a:lnTo>
                    <a:pt x="5327119" y="3439834"/>
                  </a:lnTo>
                  <a:lnTo>
                    <a:pt x="5333054" y="3389458"/>
                  </a:lnTo>
                  <a:lnTo>
                    <a:pt x="5338030" y="3338518"/>
                  </a:lnTo>
                  <a:lnTo>
                    <a:pt x="5342045" y="3287013"/>
                  </a:lnTo>
                  <a:lnTo>
                    <a:pt x="5345097" y="3234943"/>
                  </a:lnTo>
                  <a:lnTo>
                    <a:pt x="5347184" y="3182308"/>
                  </a:lnTo>
                  <a:lnTo>
                    <a:pt x="5348303" y="3129108"/>
                  </a:lnTo>
                  <a:lnTo>
                    <a:pt x="5350895" y="2874450"/>
                  </a:lnTo>
                  <a:lnTo>
                    <a:pt x="5353438" y="2466978"/>
                  </a:lnTo>
                  <a:lnTo>
                    <a:pt x="5354441" y="1957612"/>
                  </a:lnTo>
                  <a:lnTo>
                    <a:pt x="5351015" y="123807"/>
                  </a:lnTo>
                  <a:lnTo>
                    <a:pt x="5349170" y="67149"/>
                  </a:lnTo>
                  <a:lnTo>
                    <a:pt x="5321268" y="10852"/>
                  </a:lnTo>
                  <a:lnTo>
                    <a:pt x="5231710" y="178"/>
                  </a:lnTo>
                  <a:lnTo>
                    <a:pt x="2217048" y="0"/>
                  </a:lnTo>
                  <a:close/>
                </a:path>
              </a:pathLst>
            </a:custGeom>
            <a:solidFill>
              <a:srgbClr val="FF8400"/>
            </a:solidFill>
          </p:spPr>
          <p:txBody>
            <a:bodyPr wrap="square" lIns="0" tIns="0" rIns="0" bIns="0" rtlCol="0"/>
            <a:lstStyle/>
            <a:p>
              <a:endParaRPr sz="1100">
                <a:latin typeface="Avenir Next LT Pro" panose="020B0504020202020204" pitchFamily="34" charset="0"/>
              </a:endParaRPr>
            </a:p>
          </p:txBody>
        </p:sp>
        <p:sp>
          <p:nvSpPr>
            <p:cNvPr id="12" name="object 31">
              <a:extLst>
                <a:ext uri="{FF2B5EF4-FFF2-40B4-BE49-F238E27FC236}">
                  <a16:creationId xmlns:a16="http://schemas.microsoft.com/office/drawing/2014/main" id="{F8673563-2CC5-1BCB-0F4B-266FCE938DB5}"/>
                </a:ext>
              </a:extLst>
            </p:cNvPr>
            <p:cNvSpPr txBox="1"/>
            <p:nvPr/>
          </p:nvSpPr>
          <p:spPr>
            <a:xfrm>
              <a:off x="1459582" y="3254292"/>
              <a:ext cx="2720128" cy="1387583"/>
            </a:xfrm>
            <a:prstGeom prst="rect">
              <a:avLst/>
            </a:prstGeom>
          </p:spPr>
          <p:txBody>
            <a:bodyPr vert="horz" wrap="square" lIns="0" tIns="135543" rIns="0" bIns="0" rtlCol="0">
              <a:spAutoFit/>
            </a:bodyPr>
            <a:lstStyle/>
            <a:p>
              <a:pPr marL="7701">
                <a:spcBef>
                  <a:spcPts val="1067"/>
                </a:spcBef>
              </a:pPr>
              <a:r>
                <a:rPr sz="4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1</a:t>
              </a:r>
              <a:r>
                <a:rPr lang="es-ES" sz="4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3</a:t>
              </a:r>
              <a:r>
                <a:rPr sz="4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.</a:t>
              </a:r>
              <a:r>
                <a:rPr lang="es-ES" sz="4800" b="1" dirty="0">
                  <a:solidFill>
                    <a:schemeClr val="bg1"/>
                  </a:solidFill>
                  <a:latin typeface="Avenir Next LT Pro" panose="020B0504020202020204" pitchFamily="34" charset="0"/>
                </a:rPr>
                <a:t>906</a:t>
              </a:r>
              <a:endParaRPr sz="4800" b="1" dirty="0">
                <a:solidFill>
                  <a:schemeClr val="bg1"/>
                </a:solidFill>
                <a:latin typeface="Avenir Next LT Pro" panose="020B0504020202020204" pitchFamily="34" charset="0"/>
              </a:endParaRPr>
            </a:p>
            <a:p>
              <a:pPr marL="194457" marR="58915">
                <a:spcBef>
                  <a:spcPts val="330"/>
                </a:spcBef>
              </a:pPr>
              <a:r>
                <a:rPr lang="es-ES" sz="2800" dirty="0">
                  <a:solidFill>
                    <a:srgbClr val="204274"/>
                  </a:solidFill>
                  <a:latin typeface="Avenir Next LT Pro" panose="020B0504020202020204" pitchFamily="34" charset="0"/>
                </a:rPr>
                <a:t>Firmantes del Acuerdo de Paz en proceso de Reincorporación</a:t>
              </a:r>
              <a:r>
                <a:rPr sz="2800" dirty="0">
                  <a:solidFill>
                    <a:srgbClr val="204274"/>
                  </a:solidFill>
                  <a:latin typeface="Avenir Next LT Pro" panose="020B0504020202020204" pitchFamily="34" charset="0"/>
                </a:rPr>
                <a:t>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ángulo 98">
            <a:extLst>
              <a:ext uri="{FF2B5EF4-FFF2-40B4-BE49-F238E27FC236}">
                <a16:creationId xmlns:a16="http://schemas.microsoft.com/office/drawing/2014/main" id="{0908DD90-63DE-9FAD-C078-805DE315601E}"/>
              </a:ext>
            </a:extLst>
          </p:cNvPr>
          <p:cNvSpPr/>
          <p:nvPr/>
        </p:nvSpPr>
        <p:spPr>
          <a:xfrm>
            <a:off x="228600" y="450684"/>
            <a:ext cx="16728621" cy="1005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s-CO" sz="27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23FC901-2564-5D72-57F9-C06657673056}"/>
              </a:ext>
            </a:extLst>
          </p:cNvPr>
          <p:cNvSpPr txBox="1"/>
          <p:nvPr/>
        </p:nvSpPr>
        <p:spPr>
          <a:xfrm>
            <a:off x="616623" y="686972"/>
            <a:ext cx="17442777" cy="769441"/>
          </a:xfrm>
          <a:prstGeom prst="rect">
            <a:avLst/>
          </a:prstGeom>
          <a:solidFill>
            <a:srgbClr val="002060">
              <a:alpha val="54000"/>
            </a:srgbClr>
          </a:solidFill>
        </p:spPr>
        <p:txBody>
          <a:bodyPr wrap="square">
            <a:spAutoFit/>
          </a:bodyPr>
          <a:lstStyle/>
          <a:p>
            <a:pPr defTabSz="1371600"/>
            <a:r>
              <a:rPr lang="es-MX" sz="4400" b="1" dirty="0">
                <a:solidFill>
                  <a:prstClr val="white"/>
                </a:solidFill>
                <a:latin typeface="Avenir Next LT Pro" panose="020B0504020202020204" pitchFamily="34" charset="0"/>
              </a:rPr>
              <a:t>COOPCAFEPAZ - </a:t>
            </a:r>
            <a:r>
              <a:rPr lang="es-MX" sz="3200" dirty="0">
                <a:solidFill>
                  <a:prstClr val="white"/>
                </a:solidFill>
                <a:latin typeface="Avenir Next LT Pro" panose="020B0504020202020204" pitchFamily="34" charset="0"/>
              </a:rPr>
              <a:t>COOPERATIVA MULTIACTIVA AGROINDUSTRIAL ALGECIRAS</a:t>
            </a:r>
          </a:p>
        </p:txBody>
      </p:sp>
      <p:sp>
        <p:nvSpPr>
          <p:cNvPr id="2" name="Diagrama de flujo: proceso alternativo 1">
            <a:extLst>
              <a:ext uri="{FF2B5EF4-FFF2-40B4-BE49-F238E27FC236}">
                <a16:creationId xmlns:a16="http://schemas.microsoft.com/office/drawing/2014/main" id="{DBB84A43-1097-A42D-296B-01CA7353BAB3}"/>
              </a:ext>
            </a:extLst>
          </p:cNvPr>
          <p:cNvSpPr/>
          <p:nvPr/>
        </p:nvSpPr>
        <p:spPr>
          <a:xfrm>
            <a:off x="9448800" y="3924300"/>
            <a:ext cx="8077200" cy="4038600"/>
          </a:xfrm>
          <a:prstGeom prst="flowChartAlternateProcess">
            <a:avLst/>
          </a:prstGeom>
          <a:solidFill>
            <a:srgbClr val="484864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Escasez de recursos financieros propios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Tienen una infraestructura limitada para el secado del café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Acceso restringido a crédito</a:t>
            </a:r>
          </a:p>
        </p:txBody>
      </p:sp>
      <p:sp>
        <p:nvSpPr>
          <p:cNvPr id="8" name="Diagrama de flujo: proceso alternativo 7">
            <a:extLst>
              <a:ext uri="{FF2B5EF4-FFF2-40B4-BE49-F238E27FC236}">
                <a16:creationId xmlns:a16="http://schemas.microsoft.com/office/drawing/2014/main" id="{C16BFA34-8A1F-E63B-13FB-5880391BE895}"/>
              </a:ext>
            </a:extLst>
          </p:cNvPr>
          <p:cNvSpPr/>
          <p:nvPr/>
        </p:nvSpPr>
        <p:spPr>
          <a:xfrm>
            <a:off x="525914" y="3924300"/>
            <a:ext cx="8261415" cy="4038600"/>
          </a:xfrm>
          <a:prstGeom prst="flowChartAlternateProcess">
            <a:avLst/>
          </a:prstGeom>
          <a:solidFill>
            <a:srgbClr val="FF8400">
              <a:alpha val="8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Iniciativa productiva de 27 firmantes de paz.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Transforman y comercializan café pergamino seco.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Compran café y transfieren y conocimientos a campesinos locales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5F1C807-BE7F-0603-F582-7FA984FF1B6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400" y="1605459"/>
            <a:ext cx="2333844" cy="195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60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138C0-258E-7C4F-7C9E-5449B7CA3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73F3F79-A601-069F-29A7-EF03DFE7D81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1872F34-41B8-C3EC-E3E5-4DB7D8901BDF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4B62109-0D88-FB1A-69F6-F83E99340AB8}"/>
              </a:ext>
            </a:extLst>
          </p:cNvPr>
          <p:cNvSpPr txBox="1"/>
          <p:nvPr/>
        </p:nvSpPr>
        <p:spPr>
          <a:xfrm>
            <a:off x="533400" y="1308434"/>
            <a:ext cx="1752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6000" b="1">
                <a:solidFill>
                  <a:schemeClr val="tx2"/>
                </a:solidFill>
                <a:latin typeface="Avenir Next LT Pro" panose="020B0504020202020204" pitchFamily="34" charset="0"/>
                <a:cs typeface="Poppins Medium" pitchFamily="2" charset="77"/>
              </a:defRPr>
            </a:lvl1pPr>
          </a:lstStyle>
          <a:p>
            <a:r>
              <a:rPr lang="es-ES_tradnl" dirty="0"/>
              <a:t>Inclusión financiera para la paz</a:t>
            </a: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FA7F8C80-2695-1ECA-49D8-79C359EC75E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538713" y="2774194"/>
            <a:ext cx="6491190" cy="671701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6DF6A754-D7F9-C639-F116-23113076F43F}"/>
              </a:ext>
            </a:extLst>
          </p:cNvPr>
          <p:cNvSpPr txBox="1"/>
          <p:nvPr/>
        </p:nvSpPr>
        <p:spPr>
          <a:xfrm>
            <a:off x="1219200" y="3823267"/>
            <a:ext cx="92251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rgbClr val="204274"/>
                </a:solidFill>
                <a:latin typeface="Avenir Next LT Pro" panose="020B0504020202020204" pitchFamily="34" charset="0"/>
              </a:defRPr>
            </a:lvl1pPr>
          </a:lstStyle>
          <a:p>
            <a:r>
              <a:rPr lang="es-MX" sz="2800" b="1" dirty="0" err="1"/>
              <a:t>CatalIS</a:t>
            </a:r>
            <a:r>
              <a:rPr lang="es-MX" sz="2800" b="1" dirty="0"/>
              <a:t> es la apuesta de El Minuto de Dios por la paz </a:t>
            </a:r>
            <a:r>
              <a:rPr lang="es-MX" sz="2800" dirty="0"/>
              <a:t>territorial que cataliza el potencial productivo de los constructores de paz, para transformar vidas y generar desarrollo en los territorios.</a:t>
            </a:r>
          </a:p>
          <a:p>
            <a:endParaRPr lang="es-MX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Impulsamos estrategia de inversión inteligente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Activamos innovación financiera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Promovemos la inclusión y la salud financiera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2800" dirty="0"/>
              <a:t>Conectamos capital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CF582C6D-74BB-A18C-9222-AD70853B7412}"/>
              </a:ext>
            </a:extLst>
          </p:cNvPr>
          <p:cNvGrpSpPr/>
          <p:nvPr/>
        </p:nvGrpSpPr>
        <p:grpSpPr>
          <a:xfrm>
            <a:off x="1940849" y="8228801"/>
            <a:ext cx="7203151" cy="1499530"/>
            <a:chOff x="1244307" y="5307774"/>
            <a:chExt cx="8179217" cy="1913339"/>
          </a:xfrm>
        </p:grpSpPr>
        <p:pic>
          <p:nvPicPr>
            <p:cNvPr id="14" name="object 3">
              <a:extLst>
                <a:ext uri="{FF2B5EF4-FFF2-40B4-BE49-F238E27FC236}">
                  <a16:creationId xmlns:a16="http://schemas.microsoft.com/office/drawing/2014/main" id="{C5D6C461-A393-D042-87C0-5F6543F49B2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0602" y="6624975"/>
              <a:ext cx="182172" cy="198507"/>
            </a:xfrm>
            <a:prstGeom prst="rect">
              <a:avLst/>
            </a:prstGeom>
          </p:spPr>
        </p:pic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51A7743E-365C-022C-1139-480C2B343EA2}"/>
                </a:ext>
              </a:extLst>
            </p:cNvPr>
            <p:cNvSpPr/>
            <p:nvPr/>
          </p:nvSpPr>
          <p:spPr>
            <a:xfrm>
              <a:off x="1488101" y="6624981"/>
              <a:ext cx="15875" cy="198755"/>
            </a:xfrm>
            <a:custGeom>
              <a:avLst/>
              <a:gdLst/>
              <a:ahLst/>
              <a:cxnLst/>
              <a:rect l="l" t="t" r="r" b="b"/>
              <a:pathLst>
                <a:path w="15875" h="198754">
                  <a:moveTo>
                    <a:pt x="15350" y="0"/>
                  </a:moveTo>
                  <a:lnTo>
                    <a:pt x="0" y="0"/>
                  </a:lnTo>
                  <a:lnTo>
                    <a:pt x="0" y="198507"/>
                  </a:lnTo>
                  <a:lnTo>
                    <a:pt x="15350" y="198507"/>
                  </a:lnTo>
                  <a:lnTo>
                    <a:pt x="15350" y="0"/>
                  </a:lnTo>
                  <a:close/>
                </a:path>
              </a:pathLst>
            </a:custGeom>
            <a:solidFill>
              <a:srgbClr val="2042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6" name="object 5">
              <a:extLst>
                <a:ext uri="{FF2B5EF4-FFF2-40B4-BE49-F238E27FC236}">
                  <a16:creationId xmlns:a16="http://schemas.microsoft.com/office/drawing/2014/main" id="{5B1F1DAE-56BE-F6A7-C2AB-83D44FE6364D}"/>
                </a:ext>
              </a:extLst>
            </p:cNvPr>
            <p:cNvGrpSpPr/>
            <p:nvPr/>
          </p:nvGrpSpPr>
          <p:grpSpPr>
            <a:xfrm>
              <a:off x="1548629" y="6622432"/>
              <a:ext cx="774700" cy="203835"/>
              <a:chOff x="1548629" y="6622432"/>
              <a:chExt cx="774700" cy="203835"/>
            </a:xfrm>
          </p:grpSpPr>
          <p:pic>
            <p:nvPicPr>
              <p:cNvPr id="38" name="object 6">
                <a:extLst>
                  <a:ext uri="{FF2B5EF4-FFF2-40B4-BE49-F238E27FC236}">
                    <a16:creationId xmlns:a16="http://schemas.microsoft.com/office/drawing/2014/main" id="{8530564B-3064-2E39-DABA-436DA042C1DA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548629" y="6624978"/>
                <a:ext cx="178895" cy="198507"/>
              </a:xfrm>
              <a:prstGeom prst="rect">
                <a:avLst/>
              </a:prstGeom>
            </p:spPr>
          </p:pic>
          <p:pic>
            <p:nvPicPr>
              <p:cNvPr id="39" name="object 7">
                <a:extLst>
                  <a:ext uri="{FF2B5EF4-FFF2-40B4-BE49-F238E27FC236}">
                    <a16:creationId xmlns:a16="http://schemas.microsoft.com/office/drawing/2014/main" id="{DED0EDD7-7E4A-1E7F-ECA4-B14759539C41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768855" y="6624978"/>
                <a:ext cx="166110" cy="201061"/>
              </a:xfrm>
              <a:prstGeom prst="rect">
                <a:avLst/>
              </a:prstGeom>
            </p:spPr>
          </p:pic>
          <p:pic>
            <p:nvPicPr>
              <p:cNvPr id="40" name="object 8">
                <a:extLst>
                  <a:ext uri="{FF2B5EF4-FFF2-40B4-BE49-F238E27FC236}">
                    <a16:creationId xmlns:a16="http://schemas.microsoft.com/office/drawing/2014/main" id="{61510FBA-B430-91B8-F8D2-3F37C53849AB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954571" y="6622432"/>
                <a:ext cx="368729" cy="203606"/>
              </a:xfrm>
              <a:prstGeom prst="rect">
                <a:avLst/>
              </a:prstGeom>
            </p:spPr>
          </p:pic>
        </p:grpSp>
        <p:grpSp>
          <p:nvGrpSpPr>
            <p:cNvPr id="17" name="object 9">
              <a:extLst>
                <a:ext uri="{FF2B5EF4-FFF2-40B4-BE49-F238E27FC236}">
                  <a16:creationId xmlns:a16="http://schemas.microsoft.com/office/drawing/2014/main" id="{57432A0A-858E-1E61-872B-DC78B9BFE92B}"/>
                </a:ext>
              </a:extLst>
            </p:cNvPr>
            <p:cNvGrpSpPr/>
            <p:nvPr/>
          </p:nvGrpSpPr>
          <p:grpSpPr>
            <a:xfrm>
              <a:off x="2441802" y="6624975"/>
              <a:ext cx="326390" cy="198755"/>
              <a:chOff x="2441802" y="6624975"/>
              <a:chExt cx="326390" cy="198755"/>
            </a:xfrm>
          </p:grpSpPr>
          <p:pic>
            <p:nvPicPr>
              <p:cNvPr id="36" name="object 10">
                <a:extLst>
                  <a:ext uri="{FF2B5EF4-FFF2-40B4-BE49-F238E27FC236}">
                    <a16:creationId xmlns:a16="http://schemas.microsoft.com/office/drawing/2014/main" id="{FBB37F42-A33A-E266-4E25-DC433879697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441802" y="6624975"/>
                <a:ext cx="177753" cy="198507"/>
              </a:xfrm>
              <a:prstGeom prst="rect">
                <a:avLst/>
              </a:prstGeom>
            </p:spPr>
          </p:pic>
          <p:sp>
            <p:nvSpPr>
              <p:cNvPr id="37" name="object 11">
                <a:extLst>
                  <a:ext uri="{FF2B5EF4-FFF2-40B4-BE49-F238E27FC236}">
                    <a16:creationId xmlns:a16="http://schemas.microsoft.com/office/drawing/2014/main" id="{D847E291-D8E5-F825-25B3-B5006A8501D3}"/>
                  </a:ext>
                </a:extLst>
              </p:cNvPr>
              <p:cNvSpPr/>
              <p:nvPr/>
            </p:nvSpPr>
            <p:spPr>
              <a:xfrm>
                <a:off x="2657487" y="6624986"/>
                <a:ext cx="111125" cy="198120"/>
              </a:xfrm>
              <a:custGeom>
                <a:avLst/>
                <a:gdLst/>
                <a:ahLst/>
                <a:cxnLst/>
                <a:rect l="l" t="t" r="r" b="b"/>
                <a:pathLst>
                  <a:path w="111125" h="198120">
                    <a:moveTo>
                      <a:pt x="110553" y="185420"/>
                    </a:moveTo>
                    <a:lnTo>
                      <a:pt x="15354" y="185420"/>
                    </a:lnTo>
                    <a:lnTo>
                      <a:pt x="15354" y="105410"/>
                    </a:lnTo>
                    <a:lnTo>
                      <a:pt x="105854" y="105410"/>
                    </a:lnTo>
                    <a:lnTo>
                      <a:pt x="105854" y="92710"/>
                    </a:lnTo>
                    <a:lnTo>
                      <a:pt x="15354" y="92710"/>
                    </a:lnTo>
                    <a:lnTo>
                      <a:pt x="15354" y="12700"/>
                    </a:lnTo>
                    <a:lnTo>
                      <a:pt x="108280" y="12700"/>
                    </a:lnTo>
                    <a:lnTo>
                      <a:pt x="108280" y="0"/>
                    </a:lnTo>
                    <a:lnTo>
                      <a:pt x="0" y="0"/>
                    </a:lnTo>
                    <a:lnTo>
                      <a:pt x="0" y="12700"/>
                    </a:lnTo>
                    <a:lnTo>
                      <a:pt x="0" y="92710"/>
                    </a:lnTo>
                    <a:lnTo>
                      <a:pt x="0" y="105410"/>
                    </a:lnTo>
                    <a:lnTo>
                      <a:pt x="0" y="185420"/>
                    </a:lnTo>
                    <a:lnTo>
                      <a:pt x="0" y="198120"/>
                    </a:lnTo>
                    <a:lnTo>
                      <a:pt x="110553" y="198120"/>
                    </a:lnTo>
                    <a:lnTo>
                      <a:pt x="110553" y="185420"/>
                    </a:lnTo>
                    <a:close/>
                  </a:path>
                </a:pathLst>
              </a:custGeom>
              <a:solidFill>
                <a:srgbClr val="20427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8" name="object 12">
              <a:extLst>
                <a:ext uri="{FF2B5EF4-FFF2-40B4-BE49-F238E27FC236}">
                  <a16:creationId xmlns:a16="http://schemas.microsoft.com/office/drawing/2014/main" id="{15651DD3-2A27-39D9-7AD0-25F08418E023}"/>
                </a:ext>
              </a:extLst>
            </p:cNvPr>
            <p:cNvGrpSpPr/>
            <p:nvPr/>
          </p:nvGrpSpPr>
          <p:grpSpPr>
            <a:xfrm>
              <a:off x="2880720" y="6622432"/>
              <a:ext cx="617220" cy="203835"/>
              <a:chOff x="2880720" y="6622432"/>
              <a:chExt cx="617220" cy="203835"/>
            </a:xfrm>
          </p:grpSpPr>
          <p:pic>
            <p:nvPicPr>
              <p:cNvPr id="32" name="object 13">
                <a:extLst>
                  <a:ext uri="{FF2B5EF4-FFF2-40B4-BE49-F238E27FC236}">
                    <a16:creationId xmlns:a16="http://schemas.microsoft.com/office/drawing/2014/main" id="{FFA26049-7BC2-C389-3989-9E1564883451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880720" y="6624975"/>
                <a:ext cx="177753" cy="198507"/>
              </a:xfrm>
              <a:prstGeom prst="rect">
                <a:avLst/>
              </a:prstGeom>
            </p:spPr>
          </p:pic>
          <p:sp>
            <p:nvSpPr>
              <p:cNvPr id="33" name="object 14">
                <a:extLst>
                  <a:ext uri="{FF2B5EF4-FFF2-40B4-BE49-F238E27FC236}">
                    <a16:creationId xmlns:a16="http://schemas.microsoft.com/office/drawing/2014/main" id="{60374A01-4440-37FE-C9C9-41AF04DD99D0}"/>
                  </a:ext>
                </a:extLst>
              </p:cNvPr>
              <p:cNvSpPr/>
              <p:nvPr/>
            </p:nvSpPr>
            <p:spPr>
              <a:xfrm>
                <a:off x="3095842" y="6624981"/>
                <a:ext cx="15875" cy="198755"/>
              </a:xfrm>
              <a:custGeom>
                <a:avLst/>
                <a:gdLst/>
                <a:ahLst/>
                <a:cxnLst/>
                <a:rect l="l" t="t" r="r" b="b"/>
                <a:pathLst>
                  <a:path w="15875" h="198754">
                    <a:moveTo>
                      <a:pt x="15350" y="0"/>
                    </a:moveTo>
                    <a:lnTo>
                      <a:pt x="0" y="0"/>
                    </a:lnTo>
                    <a:lnTo>
                      <a:pt x="0" y="198507"/>
                    </a:lnTo>
                    <a:lnTo>
                      <a:pt x="15350" y="198507"/>
                    </a:lnTo>
                    <a:lnTo>
                      <a:pt x="15350" y="0"/>
                    </a:lnTo>
                    <a:close/>
                  </a:path>
                </a:pathLst>
              </a:custGeom>
              <a:solidFill>
                <a:srgbClr val="20427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34" name="object 15">
                <a:extLst>
                  <a:ext uri="{FF2B5EF4-FFF2-40B4-BE49-F238E27FC236}">
                    <a16:creationId xmlns:a16="http://schemas.microsoft.com/office/drawing/2014/main" id="{307E6997-71A3-029B-4CE8-3C35A16231CE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3386555" y="6622436"/>
                <a:ext cx="111263" cy="203606"/>
              </a:xfrm>
              <a:prstGeom prst="rect">
                <a:avLst/>
              </a:prstGeom>
            </p:spPr>
          </p:pic>
          <p:pic>
            <p:nvPicPr>
              <p:cNvPr id="35" name="object 16">
                <a:extLst>
                  <a:ext uri="{FF2B5EF4-FFF2-40B4-BE49-F238E27FC236}">
                    <a16:creationId xmlns:a16="http://schemas.microsoft.com/office/drawing/2014/main" id="{658D4E4B-63A1-EA2E-AD45-C51AE628AA5F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3148403" y="6622432"/>
                <a:ext cx="210150" cy="203606"/>
              </a:xfrm>
              <a:prstGeom prst="rect">
                <a:avLst/>
              </a:prstGeom>
            </p:spPr>
          </p:pic>
        </p:grpSp>
        <p:sp>
          <p:nvSpPr>
            <p:cNvPr id="19" name="object 17">
              <a:extLst>
                <a:ext uri="{FF2B5EF4-FFF2-40B4-BE49-F238E27FC236}">
                  <a16:creationId xmlns:a16="http://schemas.microsoft.com/office/drawing/2014/main" id="{43796476-6625-F243-46D8-90AA1020287D}"/>
                </a:ext>
              </a:extLst>
            </p:cNvPr>
            <p:cNvSpPr/>
            <p:nvPr/>
          </p:nvSpPr>
          <p:spPr>
            <a:xfrm>
              <a:off x="1245417" y="6993064"/>
              <a:ext cx="67945" cy="224790"/>
            </a:xfrm>
            <a:custGeom>
              <a:avLst/>
              <a:gdLst/>
              <a:ahLst/>
              <a:cxnLst/>
              <a:rect l="l" t="t" r="r" b="b"/>
              <a:pathLst>
                <a:path w="67944" h="224790">
                  <a:moveTo>
                    <a:pt x="67757" y="0"/>
                  </a:moveTo>
                  <a:lnTo>
                    <a:pt x="0" y="0"/>
                  </a:lnTo>
                  <a:lnTo>
                    <a:pt x="0" y="224673"/>
                  </a:lnTo>
                  <a:lnTo>
                    <a:pt x="67757" y="224673"/>
                  </a:lnTo>
                  <a:lnTo>
                    <a:pt x="67757" y="0"/>
                  </a:lnTo>
                  <a:close/>
                </a:path>
              </a:pathLst>
            </a:custGeom>
            <a:solidFill>
              <a:srgbClr val="2042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18">
              <a:extLst>
                <a:ext uri="{FF2B5EF4-FFF2-40B4-BE49-F238E27FC236}">
                  <a16:creationId xmlns:a16="http://schemas.microsoft.com/office/drawing/2014/main" id="{7AA663D2-146C-7EA3-DD99-D963712D5C30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69911" y="6993065"/>
              <a:ext cx="243982" cy="224673"/>
            </a:xfrm>
            <a:prstGeom prst="rect">
              <a:avLst/>
            </a:prstGeom>
          </p:spPr>
        </p:pic>
        <p:grpSp>
          <p:nvGrpSpPr>
            <p:cNvPr id="21" name="object 19">
              <a:extLst>
                <a:ext uri="{FF2B5EF4-FFF2-40B4-BE49-F238E27FC236}">
                  <a16:creationId xmlns:a16="http://schemas.microsoft.com/office/drawing/2014/main" id="{6A80AA55-F26E-8CEE-BFE8-791D2E77F888}"/>
                </a:ext>
              </a:extLst>
            </p:cNvPr>
            <p:cNvGrpSpPr/>
            <p:nvPr/>
          </p:nvGrpSpPr>
          <p:grpSpPr>
            <a:xfrm>
              <a:off x="1670286" y="6989973"/>
              <a:ext cx="1838960" cy="231140"/>
              <a:chOff x="1670286" y="6989973"/>
              <a:chExt cx="1838960" cy="231140"/>
            </a:xfrm>
          </p:grpSpPr>
          <p:pic>
            <p:nvPicPr>
              <p:cNvPr id="26" name="object 20">
                <a:extLst>
                  <a:ext uri="{FF2B5EF4-FFF2-40B4-BE49-F238E27FC236}">
                    <a16:creationId xmlns:a16="http://schemas.microsoft.com/office/drawing/2014/main" id="{FE21B998-6128-4276-79FB-6F4FC6BF5BBE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670286" y="6993064"/>
                <a:ext cx="231029" cy="224673"/>
              </a:xfrm>
              <a:prstGeom prst="rect">
                <a:avLst/>
              </a:prstGeom>
            </p:spPr>
          </p:pic>
          <p:pic>
            <p:nvPicPr>
              <p:cNvPr id="27" name="object 21">
                <a:extLst>
                  <a:ext uri="{FF2B5EF4-FFF2-40B4-BE49-F238E27FC236}">
                    <a16:creationId xmlns:a16="http://schemas.microsoft.com/office/drawing/2014/main" id="{4E01DEC7-C8F1-A88F-6BC2-6F3175B5C67E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939882" y="6993062"/>
                <a:ext cx="237333" cy="227595"/>
              </a:xfrm>
              <a:prstGeom prst="rect">
                <a:avLst/>
              </a:prstGeom>
            </p:spPr>
          </p:pic>
          <p:pic>
            <p:nvPicPr>
              <p:cNvPr id="28" name="object 22">
                <a:extLst>
                  <a:ext uri="{FF2B5EF4-FFF2-40B4-BE49-F238E27FC236}">
                    <a16:creationId xmlns:a16="http://schemas.microsoft.com/office/drawing/2014/main" id="{245B5E0B-B9DC-FA4E-2E11-0498F4D04BE1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2221481" y="6989973"/>
                <a:ext cx="166005" cy="230684"/>
              </a:xfrm>
              <a:prstGeom prst="rect">
                <a:avLst/>
              </a:prstGeom>
            </p:spPr>
          </p:pic>
          <p:sp>
            <p:nvSpPr>
              <p:cNvPr id="29" name="object 23">
                <a:extLst>
                  <a:ext uri="{FF2B5EF4-FFF2-40B4-BE49-F238E27FC236}">
                    <a16:creationId xmlns:a16="http://schemas.microsoft.com/office/drawing/2014/main" id="{AFCC0FBF-0765-46FB-85D1-C0A7C870C101}"/>
                  </a:ext>
                </a:extLst>
              </p:cNvPr>
              <p:cNvSpPr/>
              <p:nvPr/>
            </p:nvSpPr>
            <p:spPr>
              <a:xfrm>
                <a:off x="2416645" y="6993083"/>
                <a:ext cx="232410" cy="224790"/>
              </a:xfrm>
              <a:custGeom>
                <a:avLst/>
                <a:gdLst/>
                <a:ahLst/>
                <a:cxnLst/>
                <a:rect l="l" t="t" r="r" b="b"/>
                <a:pathLst>
                  <a:path w="232410" h="224790">
                    <a:moveTo>
                      <a:pt x="232308" y="0"/>
                    </a:moveTo>
                    <a:lnTo>
                      <a:pt x="0" y="0"/>
                    </a:lnTo>
                    <a:lnTo>
                      <a:pt x="0" y="54610"/>
                    </a:lnTo>
                    <a:lnTo>
                      <a:pt x="82359" y="54610"/>
                    </a:lnTo>
                    <a:lnTo>
                      <a:pt x="82359" y="224790"/>
                    </a:lnTo>
                    <a:lnTo>
                      <a:pt x="149948" y="224790"/>
                    </a:lnTo>
                    <a:lnTo>
                      <a:pt x="149948" y="54610"/>
                    </a:lnTo>
                    <a:lnTo>
                      <a:pt x="232308" y="54610"/>
                    </a:lnTo>
                    <a:lnTo>
                      <a:pt x="232308" y="0"/>
                    </a:lnTo>
                    <a:close/>
                  </a:path>
                </a:pathLst>
              </a:custGeom>
              <a:solidFill>
                <a:srgbClr val="20427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30" name="object 24">
                <a:extLst>
                  <a:ext uri="{FF2B5EF4-FFF2-40B4-BE49-F238E27FC236}">
                    <a16:creationId xmlns:a16="http://schemas.microsoft.com/office/drawing/2014/main" id="{DB7798DD-2C54-C70F-60C1-DAC6C7E99B9C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688503" y="6993067"/>
                <a:ext cx="217553" cy="224673"/>
              </a:xfrm>
              <a:prstGeom prst="rect">
                <a:avLst/>
              </a:prstGeom>
            </p:spPr>
          </p:pic>
          <p:sp>
            <p:nvSpPr>
              <p:cNvPr id="31" name="object 25">
                <a:extLst>
                  <a:ext uri="{FF2B5EF4-FFF2-40B4-BE49-F238E27FC236}">
                    <a16:creationId xmlns:a16="http://schemas.microsoft.com/office/drawing/2014/main" id="{17BE2BF9-786E-5D3D-7D5B-5817DF12FE3A}"/>
                  </a:ext>
                </a:extLst>
              </p:cNvPr>
              <p:cNvSpPr/>
              <p:nvPr/>
            </p:nvSpPr>
            <p:spPr>
              <a:xfrm>
                <a:off x="2937192" y="6992956"/>
                <a:ext cx="572135" cy="224790"/>
              </a:xfrm>
              <a:custGeom>
                <a:avLst/>
                <a:gdLst/>
                <a:ahLst/>
                <a:cxnLst/>
                <a:rect l="l" t="t" r="r" b="b"/>
                <a:pathLst>
                  <a:path w="572135" h="224790">
                    <a:moveTo>
                      <a:pt x="67754" y="114"/>
                    </a:moveTo>
                    <a:lnTo>
                      <a:pt x="0" y="114"/>
                    </a:lnTo>
                    <a:lnTo>
                      <a:pt x="0" y="224790"/>
                    </a:lnTo>
                    <a:lnTo>
                      <a:pt x="67754" y="224790"/>
                    </a:lnTo>
                    <a:lnTo>
                      <a:pt x="67754" y="114"/>
                    </a:lnTo>
                    <a:close/>
                  </a:path>
                  <a:path w="572135" h="224790">
                    <a:moveTo>
                      <a:pt x="371221" y="224790"/>
                    </a:moveTo>
                    <a:lnTo>
                      <a:pt x="351142" y="179235"/>
                    </a:lnTo>
                    <a:lnTo>
                      <a:pt x="333921" y="140157"/>
                    </a:lnTo>
                    <a:lnTo>
                      <a:pt x="297764" y="58140"/>
                    </a:lnTo>
                    <a:lnTo>
                      <a:pt x="272173" y="114"/>
                    </a:lnTo>
                    <a:lnTo>
                      <a:pt x="267944" y="114"/>
                    </a:lnTo>
                    <a:lnTo>
                      <a:pt x="267944" y="140157"/>
                    </a:lnTo>
                    <a:lnTo>
                      <a:pt x="201815" y="140157"/>
                    </a:lnTo>
                    <a:lnTo>
                      <a:pt x="235064" y="58140"/>
                    </a:lnTo>
                    <a:lnTo>
                      <a:pt x="267944" y="140157"/>
                    </a:lnTo>
                    <a:lnTo>
                      <a:pt x="267944" y="114"/>
                    </a:lnTo>
                    <a:lnTo>
                      <a:pt x="197294" y="114"/>
                    </a:lnTo>
                    <a:lnTo>
                      <a:pt x="97917" y="224790"/>
                    </a:lnTo>
                    <a:lnTo>
                      <a:pt x="167284" y="224790"/>
                    </a:lnTo>
                    <a:lnTo>
                      <a:pt x="185928" y="179235"/>
                    </a:lnTo>
                    <a:lnTo>
                      <a:pt x="283514" y="179235"/>
                    </a:lnTo>
                    <a:lnTo>
                      <a:pt x="301840" y="224790"/>
                    </a:lnTo>
                    <a:lnTo>
                      <a:pt x="371221" y="224790"/>
                    </a:lnTo>
                    <a:close/>
                  </a:path>
                  <a:path w="572135" h="224790">
                    <a:moveTo>
                      <a:pt x="571754" y="171450"/>
                    </a:moveTo>
                    <a:lnTo>
                      <a:pt x="468820" y="171450"/>
                    </a:lnTo>
                    <a:lnTo>
                      <a:pt x="468820" y="0"/>
                    </a:lnTo>
                    <a:lnTo>
                      <a:pt x="401040" y="0"/>
                    </a:lnTo>
                    <a:lnTo>
                      <a:pt x="401040" y="171450"/>
                    </a:lnTo>
                    <a:lnTo>
                      <a:pt x="401040" y="224790"/>
                    </a:lnTo>
                    <a:lnTo>
                      <a:pt x="571754" y="224790"/>
                    </a:lnTo>
                    <a:lnTo>
                      <a:pt x="571754" y="171450"/>
                    </a:lnTo>
                    <a:close/>
                  </a:path>
                </a:pathLst>
              </a:custGeom>
              <a:solidFill>
                <a:srgbClr val="20427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2" name="object 26">
              <a:extLst>
                <a:ext uri="{FF2B5EF4-FFF2-40B4-BE49-F238E27FC236}">
                  <a16:creationId xmlns:a16="http://schemas.microsoft.com/office/drawing/2014/main" id="{C25C1857-9F0D-A8F3-8C7B-E11761C501F4}"/>
                </a:ext>
              </a:extLst>
            </p:cNvPr>
            <p:cNvSpPr/>
            <p:nvPr/>
          </p:nvSpPr>
          <p:spPr>
            <a:xfrm>
              <a:off x="1244307" y="6887723"/>
              <a:ext cx="2263775" cy="22860"/>
            </a:xfrm>
            <a:custGeom>
              <a:avLst/>
              <a:gdLst/>
              <a:ahLst/>
              <a:cxnLst/>
              <a:rect l="l" t="t" r="r" b="b"/>
              <a:pathLst>
                <a:path w="2263775" h="22859">
                  <a:moveTo>
                    <a:pt x="2263495" y="1270"/>
                  </a:moveTo>
                  <a:lnTo>
                    <a:pt x="2263025" y="1270"/>
                  </a:lnTo>
                  <a:lnTo>
                    <a:pt x="2263025" y="0"/>
                  </a:lnTo>
                  <a:lnTo>
                    <a:pt x="469" y="0"/>
                  </a:lnTo>
                  <a:lnTo>
                    <a:pt x="469" y="1270"/>
                  </a:lnTo>
                  <a:lnTo>
                    <a:pt x="0" y="1270"/>
                  </a:lnTo>
                  <a:lnTo>
                    <a:pt x="0" y="21590"/>
                  </a:lnTo>
                  <a:lnTo>
                    <a:pt x="127" y="21590"/>
                  </a:lnTo>
                  <a:lnTo>
                    <a:pt x="127" y="22860"/>
                  </a:lnTo>
                  <a:lnTo>
                    <a:pt x="2263368" y="22860"/>
                  </a:lnTo>
                  <a:lnTo>
                    <a:pt x="2263368" y="21590"/>
                  </a:lnTo>
                  <a:lnTo>
                    <a:pt x="2263495" y="21590"/>
                  </a:lnTo>
                  <a:lnTo>
                    <a:pt x="2263495" y="1270"/>
                  </a:lnTo>
                  <a:close/>
                </a:path>
              </a:pathLst>
            </a:custGeom>
            <a:solidFill>
              <a:srgbClr val="2042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7">
              <a:extLst>
                <a:ext uri="{FF2B5EF4-FFF2-40B4-BE49-F238E27FC236}">
                  <a16:creationId xmlns:a16="http://schemas.microsoft.com/office/drawing/2014/main" id="{1ACBD89E-4309-1C1F-B0BE-D50852A62A9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46400" y="5307774"/>
              <a:ext cx="994054" cy="1208711"/>
            </a:xfrm>
            <a:prstGeom prst="rect">
              <a:avLst/>
            </a:prstGeom>
          </p:spPr>
        </p:pic>
        <p:pic>
          <p:nvPicPr>
            <p:cNvPr id="24" name="object 30">
              <a:extLst>
                <a:ext uri="{FF2B5EF4-FFF2-40B4-BE49-F238E27FC236}">
                  <a16:creationId xmlns:a16="http://schemas.microsoft.com/office/drawing/2014/main" id="{ACEE9102-0E1F-5293-326E-91C824010000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723504" y="5330874"/>
              <a:ext cx="934837" cy="1889779"/>
            </a:xfrm>
            <a:prstGeom prst="rect">
              <a:avLst/>
            </a:prstGeom>
          </p:spPr>
        </p:pic>
        <p:sp>
          <p:nvSpPr>
            <p:cNvPr id="25" name="object 36">
              <a:extLst>
                <a:ext uri="{FF2B5EF4-FFF2-40B4-BE49-F238E27FC236}">
                  <a16:creationId xmlns:a16="http://schemas.microsoft.com/office/drawing/2014/main" id="{880FAC92-E9B3-D95A-007D-FFD961224F61}"/>
                </a:ext>
              </a:extLst>
            </p:cNvPr>
            <p:cNvSpPr txBox="1"/>
            <p:nvPr/>
          </p:nvSpPr>
          <p:spPr>
            <a:xfrm>
              <a:off x="6917179" y="5460481"/>
              <a:ext cx="2506345" cy="1056005"/>
            </a:xfrm>
            <a:prstGeom prst="rect">
              <a:avLst/>
            </a:prstGeom>
          </p:spPr>
          <p:txBody>
            <a:bodyPr vert="horz" wrap="square" lIns="0" tIns="34290" rIns="0" bIns="0" rtlCol="0">
              <a:spAutoFit/>
            </a:bodyPr>
            <a:lstStyle/>
            <a:p>
              <a:pPr marL="12700" marR="5080">
                <a:lnSpc>
                  <a:spcPts val="2670"/>
                </a:lnSpc>
                <a:spcBef>
                  <a:spcPts val="270"/>
                </a:spcBef>
              </a:pPr>
              <a:r>
                <a:rPr sz="2300" b="1" spc="-80" dirty="0">
                  <a:solidFill>
                    <a:srgbClr val="204274"/>
                  </a:solidFill>
                  <a:latin typeface="Tahoma"/>
                  <a:cs typeface="Tahoma"/>
                </a:rPr>
                <a:t>Programa</a:t>
              </a:r>
              <a:r>
                <a:rPr sz="2300" b="1" spc="-70" dirty="0">
                  <a:solidFill>
                    <a:srgbClr val="204274"/>
                  </a:solidFill>
                  <a:latin typeface="Tahoma"/>
                  <a:cs typeface="Tahoma"/>
                </a:rPr>
                <a:t> </a:t>
              </a:r>
              <a:r>
                <a:rPr sz="2300" b="1" dirty="0">
                  <a:solidFill>
                    <a:srgbClr val="204274"/>
                  </a:solidFill>
                  <a:latin typeface="Tahoma"/>
                  <a:cs typeface="Tahoma"/>
                </a:rPr>
                <a:t>de</a:t>
              </a:r>
              <a:r>
                <a:rPr sz="2300" b="1" spc="-70" dirty="0">
                  <a:solidFill>
                    <a:srgbClr val="204274"/>
                  </a:solidFill>
                  <a:latin typeface="Tahoma"/>
                  <a:cs typeface="Tahoma"/>
                </a:rPr>
                <a:t> </a:t>
              </a:r>
              <a:r>
                <a:rPr sz="2300" b="1" spc="-25" dirty="0">
                  <a:solidFill>
                    <a:srgbClr val="204274"/>
                  </a:solidFill>
                  <a:latin typeface="Tahoma"/>
                  <a:cs typeface="Tahoma"/>
                </a:rPr>
                <a:t>las </a:t>
              </a:r>
              <a:r>
                <a:rPr sz="2300" b="1" spc="-10" dirty="0">
                  <a:solidFill>
                    <a:srgbClr val="204274"/>
                  </a:solidFill>
                  <a:latin typeface="Tahoma"/>
                  <a:cs typeface="Tahoma"/>
                </a:rPr>
                <a:t>Naciones</a:t>
              </a:r>
              <a:r>
                <a:rPr sz="2300" b="1" spc="-160" dirty="0">
                  <a:solidFill>
                    <a:srgbClr val="204274"/>
                  </a:solidFill>
                  <a:latin typeface="Tahoma"/>
                  <a:cs typeface="Tahoma"/>
                </a:rPr>
                <a:t> </a:t>
              </a:r>
              <a:r>
                <a:rPr sz="2300" b="1" spc="-10" dirty="0">
                  <a:solidFill>
                    <a:srgbClr val="204274"/>
                  </a:solidFill>
                  <a:latin typeface="Tahoma"/>
                  <a:cs typeface="Tahoma"/>
                </a:rPr>
                <a:t>Unidas </a:t>
              </a:r>
              <a:r>
                <a:rPr sz="2300" b="1" spc="-70" dirty="0">
                  <a:solidFill>
                    <a:srgbClr val="204274"/>
                  </a:solidFill>
                  <a:latin typeface="Tahoma"/>
                  <a:cs typeface="Tahoma"/>
                </a:rPr>
                <a:t>para</a:t>
              </a:r>
              <a:r>
                <a:rPr sz="2300" b="1" spc="-105" dirty="0">
                  <a:solidFill>
                    <a:srgbClr val="204274"/>
                  </a:solidFill>
                  <a:latin typeface="Tahoma"/>
                  <a:cs typeface="Tahoma"/>
                </a:rPr>
                <a:t> </a:t>
              </a:r>
              <a:r>
                <a:rPr sz="2300" b="1" spc="-45" dirty="0">
                  <a:solidFill>
                    <a:srgbClr val="204274"/>
                  </a:solidFill>
                  <a:latin typeface="Tahoma"/>
                  <a:cs typeface="Tahoma"/>
                </a:rPr>
                <a:t>el</a:t>
              </a:r>
              <a:r>
                <a:rPr sz="2300" b="1" spc="-100" dirty="0">
                  <a:solidFill>
                    <a:srgbClr val="204274"/>
                  </a:solidFill>
                  <a:latin typeface="Tahoma"/>
                  <a:cs typeface="Tahoma"/>
                </a:rPr>
                <a:t> </a:t>
              </a:r>
              <a:r>
                <a:rPr sz="2300" b="1" spc="-55" dirty="0">
                  <a:solidFill>
                    <a:srgbClr val="204274"/>
                  </a:solidFill>
                  <a:latin typeface="Tahoma"/>
                  <a:cs typeface="Tahoma"/>
                </a:rPr>
                <a:t>Desarrollo</a:t>
              </a:r>
              <a:endParaRPr sz="2300" dirty="0">
                <a:latin typeface="Tahoma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6728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CDEC5-F5CA-0F82-916A-901E44D21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D0174B0-52CA-CEF7-2C0E-0F718E9C77E8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483502A-1C7F-809E-D274-4B282ADE2895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D4E4B36-1569-8E25-D99D-2A2537776EE1}"/>
              </a:ext>
            </a:extLst>
          </p:cNvPr>
          <p:cNvSpPr txBox="1"/>
          <p:nvPr/>
        </p:nvSpPr>
        <p:spPr>
          <a:xfrm>
            <a:off x="533400" y="1308434"/>
            <a:ext cx="1752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6000" b="1">
                <a:solidFill>
                  <a:schemeClr val="tx2"/>
                </a:solidFill>
                <a:latin typeface="Avenir Next LT Pro" panose="020B0504020202020204" pitchFamily="34" charset="0"/>
                <a:cs typeface="Poppins Medium" pitchFamily="2" charset="77"/>
              </a:defRPr>
            </a:lvl1pPr>
          </a:lstStyle>
          <a:p>
            <a:r>
              <a:rPr lang="es-ES_tradnl" dirty="0"/>
              <a:t>Modelo de negocio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790423D2-6E7B-679F-35F0-4E56368EE128}"/>
              </a:ext>
            </a:extLst>
          </p:cNvPr>
          <p:cNvSpPr/>
          <p:nvPr/>
        </p:nvSpPr>
        <p:spPr>
          <a:xfrm>
            <a:off x="515366" y="9234074"/>
            <a:ext cx="377171" cy="377171"/>
          </a:xfrm>
          <a:custGeom>
            <a:avLst/>
            <a:gdLst/>
            <a:ahLst/>
            <a:cxnLst/>
            <a:rect l="l" t="t" r="r" b="b"/>
            <a:pathLst>
              <a:path w="414655" h="414654">
                <a:moveTo>
                  <a:pt x="413611" y="20"/>
                </a:moveTo>
                <a:lnTo>
                  <a:pt x="171639" y="0"/>
                </a:lnTo>
                <a:lnTo>
                  <a:pt x="130784" y="4554"/>
                </a:lnTo>
                <a:lnTo>
                  <a:pt x="92552" y="19287"/>
                </a:lnTo>
                <a:lnTo>
                  <a:pt x="53577" y="46941"/>
                </a:lnTo>
                <a:lnTo>
                  <a:pt x="24993" y="81074"/>
                </a:lnTo>
                <a:lnTo>
                  <a:pt x="7142" y="121787"/>
                </a:lnTo>
                <a:lnTo>
                  <a:pt x="367" y="169178"/>
                </a:lnTo>
                <a:lnTo>
                  <a:pt x="0" y="196974"/>
                </a:lnTo>
                <a:lnTo>
                  <a:pt x="231" y="280389"/>
                </a:lnTo>
                <a:lnTo>
                  <a:pt x="147" y="411233"/>
                </a:lnTo>
                <a:lnTo>
                  <a:pt x="1749" y="414060"/>
                </a:lnTo>
                <a:lnTo>
                  <a:pt x="249982" y="413715"/>
                </a:lnTo>
                <a:lnTo>
                  <a:pt x="267745" y="412604"/>
                </a:lnTo>
                <a:lnTo>
                  <a:pt x="317949" y="396794"/>
                </a:lnTo>
                <a:lnTo>
                  <a:pt x="358981" y="368776"/>
                </a:lnTo>
                <a:lnTo>
                  <a:pt x="388939" y="333700"/>
                </a:lnTo>
                <a:lnTo>
                  <a:pt x="407442" y="291546"/>
                </a:lnTo>
                <a:lnTo>
                  <a:pt x="414113" y="242296"/>
                </a:lnTo>
                <a:lnTo>
                  <a:pt x="414486" y="195759"/>
                </a:lnTo>
                <a:lnTo>
                  <a:pt x="414584" y="149218"/>
                </a:lnTo>
                <a:lnTo>
                  <a:pt x="414312" y="753"/>
                </a:lnTo>
                <a:lnTo>
                  <a:pt x="413611" y="20"/>
                </a:lnTo>
                <a:close/>
              </a:path>
            </a:pathLst>
          </a:custGeom>
          <a:solidFill>
            <a:srgbClr val="FF5000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5FB28FAE-557F-11B2-AD87-635F15E962D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90384" y="9500357"/>
            <a:ext cx="220930" cy="220668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:a16="http://schemas.microsoft.com/office/drawing/2014/main" id="{1376666E-EC86-3486-B573-2D369137B325}"/>
              </a:ext>
            </a:extLst>
          </p:cNvPr>
          <p:cNvSpPr/>
          <p:nvPr/>
        </p:nvSpPr>
        <p:spPr>
          <a:xfrm>
            <a:off x="1928821" y="4461679"/>
            <a:ext cx="3085522" cy="771669"/>
          </a:xfrm>
          <a:custGeom>
            <a:avLst/>
            <a:gdLst/>
            <a:ahLst/>
            <a:cxnLst/>
            <a:rect l="l" t="t" r="r" b="b"/>
            <a:pathLst>
              <a:path w="3392170" h="848360">
                <a:moveTo>
                  <a:pt x="2894205" y="0"/>
                </a:moveTo>
                <a:lnTo>
                  <a:pt x="0" y="0"/>
                </a:lnTo>
                <a:lnTo>
                  <a:pt x="0" y="350533"/>
                </a:lnTo>
                <a:lnTo>
                  <a:pt x="2276" y="398432"/>
                </a:lnTo>
                <a:lnTo>
                  <a:pt x="8968" y="445043"/>
                </a:lnTo>
                <a:lnTo>
                  <a:pt x="19865" y="490158"/>
                </a:lnTo>
                <a:lnTo>
                  <a:pt x="34760" y="533567"/>
                </a:lnTo>
                <a:lnTo>
                  <a:pt x="53445" y="575063"/>
                </a:lnTo>
                <a:lnTo>
                  <a:pt x="75710" y="614438"/>
                </a:lnTo>
                <a:lnTo>
                  <a:pt x="101348" y="651482"/>
                </a:lnTo>
                <a:lnTo>
                  <a:pt x="130151" y="685987"/>
                </a:lnTo>
                <a:lnTo>
                  <a:pt x="161908" y="717746"/>
                </a:lnTo>
                <a:lnTo>
                  <a:pt x="196414" y="746548"/>
                </a:lnTo>
                <a:lnTo>
                  <a:pt x="233458" y="772187"/>
                </a:lnTo>
                <a:lnTo>
                  <a:pt x="272832" y="794453"/>
                </a:lnTo>
                <a:lnTo>
                  <a:pt x="314328" y="813138"/>
                </a:lnTo>
                <a:lnTo>
                  <a:pt x="357739" y="828034"/>
                </a:lnTo>
                <a:lnTo>
                  <a:pt x="402854" y="838932"/>
                </a:lnTo>
                <a:lnTo>
                  <a:pt x="449466" y="845624"/>
                </a:lnTo>
                <a:lnTo>
                  <a:pt x="497367" y="847900"/>
                </a:lnTo>
                <a:lnTo>
                  <a:pt x="3391572" y="847900"/>
                </a:lnTo>
                <a:lnTo>
                  <a:pt x="3391572" y="497367"/>
                </a:lnTo>
                <a:lnTo>
                  <a:pt x="3389295" y="449468"/>
                </a:lnTo>
                <a:lnTo>
                  <a:pt x="3382604" y="402857"/>
                </a:lnTo>
                <a:lnTo>
                  <a:pt x="3371706" y="357742"/>
                </a:lnTo>
                <a:lnTo>
                  <a:pt x="3356811" y="314333"/>
                </a:lnTo>
                <a:lnTo>
                  <a:pt x="3338126" y="272837"/>
                </a:lnTo>
                <a:lnTo>
                  <a:pt x="3315861" y="233462"/>
                </a:lnTo>
                <a:lnTo>
                  <a:pt x="3290223" y="196418"/>
                </a:lnTo>
                <a:lnTo>
                  <a:pt x="3261421" y="161913"/>
                </a:lnTo>
                <a:lnTo>
                  <a:pt x="3229663" y="130154"/>
                </a:lnTo>
                <a:lnTo>
                  <a:pt x="3195158" y="101352"/>
                </a:lnTo>
                <a:lnTo>
                  <a:pt x="3158114" y="75713"/>
                </a:lnTo>
                <a:lnTo>
                  <a:pt x="3118739" y="53447"/>
                </a:lnTo>
                <a:lnTo>
                  <a:pt x="3077243" y="34762"/>
                </a:lnTo>
                <a:lnTo>
                  <a:pt x="3033833" y="19866"/>
                </a:lnTo>
                <a:lnTo>
                  <a:pt x="2988717" y="8968"/>
                </a:lnTo>
                <a:lnTo>
                  <a:pt x="2942105" y="2276"/>
                </a:lnTo>
                <a:lnTo>
                  <a:pt x="2894205" y="0"/>
                </a:lnTo>
                <a:close/>
              </a:path>
            </a:pathLst>
          </a:custGeom>
          <a:solidFill>
            <a:srgbClr val="BCE000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213523EE-1946-1EC3-9F63-22DC44047018}"/>
              </a:ext>
            </a:extLst>
          </p:cNvPr>
          <p:cNvSpPr/>
          <p:nvPr/>
        </p:nvSpPr>
        <p:spPr>
          <a:xfrm>
            <a:off x="13274201" y="4550067"/>
            <a:ext cx="3085522" cy="771669"/>
          </a:xfrm>
          <a:custGeom>
            <a:avLst/>
            <a:gdLst/>
            <a:ahLst/>
            <a:cxnLst/>
            <a:rect l="l" t="t" r="r" b="b"/>
            <a:pathLst>
              <a:path w="3392169" h="848360">
                <a:moveTo>
                  <a:pt x="2894205" y="0"/>
                </a:moveTo>
                <a:lnTo>
                  <a:pt x="0" y="0"/>
                </a:lnTo>
                <a:lnTo>
                  <a:pt x="0" y="350533"/>
                </a:lnTo>
                <a:lnTo>
                  <a:pt x="2276" y="398432"/>
                </a:lnTo>
                <a:lnTo>
                  <a:pt x="8968" y="445043"/>
                </a:lnTo>
                <a:lnTo>
                  <a:pt x="19865" y="490158"/>
                </a:lnTo>
                <a:lnTo>
                  <a:pt x="34760" y="533567"/>
                </a:lnTo>
                <a:lnTo>
                  <a:pt x="53445" y="575063"/>
                </a:lnTo>
                <a:lnTo>
                  <a:pt x="75710" y="614438"/>
                </a:lnTo>
                <a:lnTo>
                  <a:pt x="101348" y="651482"/>
                </a:lnTo>
                <a:lnTo>
                  <a:pt x="130151" y="685987"/>
                </a:lnTo>
                <a:lnTo>
                  <a:pt x="161908" y="717746"/>
                </a:lnTo>
                <a:lnTo>
                  <a:pt x="196414" y="746548"/>
                </a:lnTo>
                <a:lnTo>
                  <a:pt x="233458" y="772187"/>
                </a:lnTo>
                <a:lnTo>
                  <a:pt x="272832" y="794453"/>
                </a:lnTo>
                <a:lnTo>
                  <a:pt x="314328" y="813138"/>
                </a:lnTo>
                <a:lnTo>
                  <a:pt x="357739" y="828034"/>
                </a:lnTo>
                <a:lnTo>
                  <a:pt x="402854" y="838932"/>
                </a:lnTo>
                <a:lnTo>
                  <a:pt x="449466" y="845624"/>
                </a:lnTo>
                <a:lnTo>
                  <a:pt x="497367" y="847900"/>
                </a:lnTo>
                <a:lnTo>
                  <a:pt x="3391572" y="847900"/>
                </a:lnTo>
                <a:lnTo>
                  <a:pt x="3391572" y="497367"/>
                </a:lnTo>
                <a:lnTo>
                  <a:pt x="3389295" y="449468"/>
                </a:lnTo>
                <a:lnTo>
                  <a:pt x="3382604" y="402857"/>
                </a:lnTo>
                <a:lnTo>
                  <a:pt x="3371706" y="357742"/>
                </a:lnTo>
                <a:lnTo>
                  <a:pt x="3356811" y="314333"/>
                </a:lnTo>
                <a:lnTo>
                  <a:pt x="3338126" y="272837"/>
                </a:lnTo>
                <a:lnTo>
                  <a:pt x="3315861" y="233462"/>
                </a:lnTo>
                <a:lnTo>
                  <a:pt x="3290223" y="196418"/>
                </a:lnTo>
                <a:lnTo>
                  <a:pt x="3261421" y="161913"/>
                </a:lnTo>
                <a:lnTo>
                  <a:pt x="3229663" y="130154"/>
                </a:lnTo>
                <a:lnTo>
                  <a:pt x="3195158" y="101352"/>
                </a:lnTo>
                <a:lnTo>
                  <a:pt x="3158114" y="75713"/>
                </a:lnTo>
                <a:lnTo>
                  <a:pt x="3118739" y="53447"/>
                </a:lnTo>
                <a:lnTo>
                  <a:pt x="3077243" y="34762"/>
                </a:lnTo>
                <a:lnTo>
                  <a:pt x="3033833" y="19866"/>
                </a:lnTo>
                <a:lnTo>
                  <a:pt x="2988717" y="8968"/>
                </a:lnTo>
                <a:lnTo>
                  <a:pt x="2942105" y="2276"/>
                </a:lnTo>
                <a:lnTo>
                  <a:pt x="2894205" y="0"/>
                </a:lnTo>
                <a:close/>
              </a:path>
            </a:pathLst>
          </a:custGeom>
          <a:solidFill>
            <a:srgbClr val="FF8400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id="{09195A93-6627-B185-EAB4-07F6C53FB3F5}"/>
              </a:ext>
            </a:extLst>
          </p:cNvPr>
          <p:cNvSpPr txBox="1"/>
          <p:nvPr/>
        </p:nvSpPr>
        <p:spPr>
          <a:xfrm>
            <a:off x="2065694" y="4522982"/>
            <a:ext cx="2738387" cy="582050"/>
          </a:xfrm>
          <a:prstGeom prst="rect">
            <a:avLst/>
          </a:prstGeom>
        </p:spPr>
        <p:txBody>
          <a:bodyPr vert="horz" wrap="square" lIns="0" tIns="45053" rIns="0" bIns="0" rtlCol="0">
            <a:spAutoFit/>
          </a:bodyPr>
          <a:lstStyle/>
          <a:p>
            <a:pPr algn="ctr">
              <a:spcBef>
                <a:spcPts val="355"/>
              </a:spcBef>
            </a:pPr>
            <a:r>
              <a:rPr sz="1910" b="1" spc="-45" dirty="0">
                <a:solidFill>
                  <a:srgbClr val="00447C"/>
                </a:solidFill>
                <a:latin typeface="Tahoma"/>
                <a:cs typeface="Tahoma"/>
              </a:rPr>
              <a:t>Inversionistas</a:t>
            </a:r>
            <a:r>
              <a:rPr sz="1910" b="1" spc="-36" dirty="0">
                <a:solidFill>
                  <a:srgbClr val="00447C"/>
                </a:solidFill>
                <a:latin typeface="Tahoma"/>
                <a:cs typeface="Tahoma"/>
              </a:rPr>
              <a:t> </a:t>
            </a:r>
            <a:r>
              <a:rPr sz="1910" b="1" spc="-9" dirty="0">
                <a:solidFill>
                  <a:srgbClr val="00447C"/>
                </a:solidFill>
                <a:latin typeface="Tahoma"/>
                <a:cs typeface="Tahoma"/>
              </a:rPr>
              <a:t>sociales</a:t>
            </a:r>
            <a:endParaRPr sz="1910">
              <a:latin typeface="Tahoma"/>
              <a:cs typeface="Tahoma"/>
            </a:endParaRPr>
          </a:p>
          <a:p>
            <a:pPr algn="ctr">
              <a:spcBef>
                <a:spcPts val="186"/>
              </a:spcBef>
            </a:pPr>
            <a:r>
              <a:rPr sz="1410" spc="41" dirty="0">
                <a:solidFill>
                  <a:srgbClr val="00447C"/>
                </a:solidFill>
                <a:latin typeface="Tahoma"/>
                <a:cs typeface="Tahoma"/>
              </a:rPr>
              <a:t>Donantes</a:t>
            </a:r>
            <a:r>
              <a:rPr sz="1410" spc="-36" dirty="0">
                <a:solidFill>
                  <a:srgbClr val="00447C"/>
                </a:solidFill>
                <a:latin typeface="Tahoma"/>
                <a:cs typeface="Tahoma"/>
              </a:rPr>
              <a:t> </a:t>
            </a:r>
            <a:r>
              <a:rPr sz="1410" dirty="0">
                <a:solidFill>
                  <a:srgbClr val="00447C"/>
                </a:solidFill>
                <a:latin typeface="Tahoma"/>
                <a:cs typeface="Tahoma"/>
              </a:rPr>
              <a:t>/</a:t>
            </a:r>
            <a:r>
              <a:rPr sz="1410" spc="-32" dirty="0">
                <a:solidFill>
                  <a:srgbClr val="00447C"/>
                </a:solidFill>
                <a:latin typeface="Tahoma"/>
                <a:cs typeface="Tahoma"/>
              </a:rPr>
              <a:t> </a:t>
            </a:r>
            <a:r>
              <a:rPr sz="1410" spc="32" dirty="0">
                <a:solidFill>
                  <a:srgbClr val="00447C"/>
                </a:solidFill>
                <a:latin typeface="Tahoma"/>
                <a:cs typeface="Tahoma"/>
              </a:rPr>
              <a:t>Filántropos</a:t>
            </a:r>
            <a:endParaRPr sz="1410">
              <a:latin typeface="Tahoma"/>
              <a:cs typeface="Tahoma"/>
            </a:endParaRPr>
          </a:p>
        </p:txBody>
      </p:sp>
      <p:sp>
        <p:nvSpPr>
          <p:cNvPr id="12" name="object 7">
            <a:extLst>
              <a:ext uri="{FF2B5EF4-FFF2-40B4-BE49-F238E27FC236}">
                <a16:creationId xmlns:a16="http://schemas.microsoft.com/office/drawing/2014/main" id="{6399296D-267A-52B0-7108-920567189D42}"/>
              </a:ext>
            </a:extLst>
          </p:cNvPr>
          <p:cNvSpPr/>
          <p:nvPr/>
        </p:nvSpPr>
        <p:spPr>
          <a:xfrm>
            <a:off x="7812022" y="5370437"/>
            <a:ext cx="52561" cy="52561"/>
          </a:xfrm>
          <a:custGeom>
            <a:avLst/>
            <a:gdLst/>
            <a:ahLst/>
            <a:cxnLst/>
            <a:rect l="l" t="t" r="r" b="b"/>
            <a:pathLst>
              <a:path w="57784" h="57785">
                <a:moveTo>
                  <a:pt x="34239" y="0"/>
                </a:moveTo>
                <a:lnTo>
                  <a:pt x="23569" y="0"/>
                </a:lnTo>
                <a:lnTo>
                  <a:pt x="18742" y="1287"/>
                </a:lnTo>
                <a:lnTo>
                  <a:pt x="10020" y="6450"/>
                </a:lnTo>
                <a:lnTo>
                  <a:pt x="6533" y="9915"/>
                </a:lnTo>
                <a:lnTo>
                  <a:pt x="1308" y="18638"/>
                </a:lnTo>
                <a:lnTo>
                  <a:pt x="0" y="23465"/>
                </a:lnTo>
                <a:lnTo>
                  <a:pt x="0" y="34061"/>
                </a:lnTo>
                <a:lnTo>
                  <a:pt x="23569" y="57631"/>
                </a:lnTo>
                <a:lnTo>
                  <a:pt x="28868" y="57631"/>
                </a:lnTo>
                <a:lnTo>
                  <a:pt x="34239" y="57631"/>
                </a:lnTo>
                <a:lnTo>
                  <a:pt x="57736" y="34061"/>
                </a:lnTo>
                <a:lnTo>
                  <a:pt x="57736" y="23465"/>
                </a:lnTo>
                <a:lnTo>
                  <a:pt x="56427" y="18638"/>
                </a:lnTo>
                <a:lnTo>
                  <a:pt x="51202" y="9915"/>
                </a:lnTo>
                <a:lnTo>
                  <a:pt x="47726" y="6450"/>
                </a:lnTo>
                <a:lnTo>
                  <a:pt x="39087" y="1287"/>
                </a:lnTo>
                <a:lnTo>
                  <a:pt x="34239" y="0"/>
                </a:lnTo>
                <a:close/>
              </a:path>
            </a:pathLst>
          </a:custGeom>
          <a:solidFill>
            <a:srgbClr val="1A4482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grpSp>
        <p:nvGrpSpPr>
          <p:cNvPr id="13" name="object 8">
            <a:extLst>
              <a:ext uri="{FF2B5EF4-FFF2-40B4-BE49-F238E27FC236}">
                <a16:creationId xmlns:a16="http://schemas.microsoft.com/office/drawing/2014/main" id="{B7EAD6E3-B9A2-40CF-2A53-BC959C0BF438}"/>
              </a:ext>
            </a:extLst>
          </p:cNvPr>
          <p:cNvGrpSpPr/>
          <p:nvPr/>
        </p:nvGrpSpPr>
        <p:grpSpPr>
          <a:xfrm>
            <a:off x="7942839" y="5305847"/>
            <a:ext cx="848490" cy="149598"/>
            <a:chOff x="8731514" y="5833156"/>
            <a:chExt cx="932815" cy="164465"/>
          </a:xfrm>
        </p:grpSpPr>
        <p:pic>
          <p:nvPicPr>
            <p:cNvPr id="14" name="object 9">
              <a:extLst>
                <a:ext uri="{FF2B5EF4-FFF2-40B4-BE49-F238E27FC236}">
                  <a16:creationId xmlns:a16="http://schemas.microsoft.com/office/drawing/2014/main" id="{2BE551C5-E102-1351-F1F1-4F23CA6094F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31514" y="5836492"/>
              <a:ext cx="108457" cy="160654"/>
            </a:xfrm>
            <a:prstGeom prst="rect">
              <a:avLst/>
            </a:prstGeom>
          </p:spPr>
        </p:pic>
        <p:pic>
          <p:nvPicPr>
            <p:cNvPr id="15" name="object 10">
              <a:extLst>
                <a:ext uri="{FF2B5EF4-FFF2-40B4-BE49-F238E27FC236}">
                  <a16:creationId xmlns:a16="http://schemas.microsoft.com/office/drawing/2014/main" id="{DB3DF9D7-CCEF-C9B8-1A0C-AEB97527F25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64352" y="5877396"/>
              <a:ext cx="100614" cy="119546"/>
            </a:xfrm>
            <a:prstGeom prst="rect">
              <a:avLst/>
            </a:prstGeom>
          </p:spPr>
        </p:pic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541B4007-7A6C-BA5F-F88F-AE8C7356ACEC}"/>
                </a:ext>
              </a:extLst>
            </p:cNvPr>
            <p:cNvSpPr/>
            <p:nvPr/>
          </p:nvSpPr>
          <p:spPr>
            <a:xfrm>
              <a:off x="8993380" y="5838691"/>
              <a:ext cx="14604" cy="156210"/>
            </a:xfrm>
            <a:custGeom>
              <a:avLst/>
              <a:gdLst/>
              <a:ahLst/>
              <a:cxnLst/>
              <a:rect l="l" t="t" r="r" b="b"/>
              <a:pathLst>
                <a:path w="14604" h="156210">
                  <a:moveTo>
                    <a:pt x="14020" y="0"/>
                  </a:moveTo>
                  <a:lnTo>
                    <a:pt x="0" y="0"/>
                  </a:lnTo>
                  <a:lnTo>
                    <a:pt x="0" y="155848"/>
                  </a:lnTo>
                  <a:lnTo>
                    <a:pt x="14020" y="155848"/>
                  </a:lnTo>
                  <a:lnTo>
                    <a:pt x="14020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7" name="object 12">
              <a:extLst>
                <a:ext uri="{FF2B5EF4-FFF2-40B4-BE49-F238E27FC236}">
                  <a16:creationId xmlns:a16="http://schemas.microsoft.com/office/drawing/2014/main" id="{EBE68288-7C56-E9B6-4DCB-EFF627D404B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36340" y="5877396"/>
              <a:ext cx="100614" cy="119546"/>
            </a:xfrm>
            <a:prstGeom prst="rect">
              <a:avLst/>
            </a:prstGeom>
          </p:spPr>
        </p:pic>
        <p:pic>
          <p:nvPicPr>
            <p:cNvPr id="18" name="object 13">
              <a:extLst>
                <a:ext uri="{FF2B5EF4-FFF2-40B4-BE49-F238E27FC236}">
                  <a16:creationId xmlns:a16="http://schemas.microsoft.com/office/drawing/2014/main" id="{D2760693-9B55-B734-E3C0-2C14FCC16CD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59493" y="5877402"/>
              <a:ext cx="96646" cy="119336"/>
            </a:xfrm>
            <a:prstGeom prst="rect">
              <a:avLst/>
            </a:prstGeom>
          </p:spPr>
        </p:pic>
        <p:pic>
          <p:nvPicPr>
            <p:cNvPr id="19" name="object 14">
              <a:extLst>
                <a:ext uri="{FF2B5EF4-FFF2-40B4-BE49-F238E27FC236}">
                  <a16:creationId xmlns:a16="http://schemas.microsoft.com/office/drawing/2014/main" id="{14301C83-F27F-9AB6-DE93-F94AA9C62E6D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76772" y="5877402"/>
              <a:ext cx="96646" cy="119336"/>
            </a:xfrm>
            <a:prstGeom prst="rect">
              <a:avLst/>
            </a:prstGeom>
          </p:spPr>
        </p:pic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2738D517-1E66-BB9D-BD62-DB1C88825DEE}"/>
                </a:ext>
              </a:extLst>
            </p:cNvPr>
            <p:cNvSpPr/>
            <p:nvPr/>
          </p:nvSpPr>
          <p:spPr>
            <a:xfrm>
              <a:off x="9396928" y="5837131"/>
              <a:ext cx="20955" cy="157480"/>
            </a:xfrm>
            <a:custGeom>
              <a:avLst/>
              <a:gdLst/>
              <a:ahLst/>
              <a:cxnLst/>
              <a:rect l="l" t="t" r="r" b="b"/>
              <a:pathLst>
                <a:path w="20954" h="157479">
                  <a:moveTo>
                    <a:pt x="17256" y="41935"/>
                  </a:moveTo>
                  <a:lnTo>
                    <a:pt x="3235" y="41935"/>
                  </a:lnTo>
                  <a:lnTo>
                    <a:pt x="3235" y="157408"/>
                  </a:lnTo>
                  <a:lnTo>
                    <a:pt x="17256" y="157408"/>
                  </a:lnTo>
                  <a:lnTo>
                    <a:pt x="17256" y="41935"/>
                  </a:lnTo>
                  <a:close/>
                </a:path>
                <a:path w="20954" h="157479">
                  <a:moveTo>
                    <a:pt x="13036" y="0"/>
                  </a:moveTo>
                  <a:lnTo>
                    <a:pt x="7455" y="0"/>
                  </a:lnTo>
                  <a:lnTo>
                    <a:pt x="5046" y="963"/>
                  </a:lnTo>
                  <a:lnTo>
                    <a:pt x="1005" y="4795"/>
                  </a:lnTo>
                  <a:lnTo>
                    <a:pt x="0" y="7109"/>
                  </a:lnTo>
                  <a:lnTo>
                    <a:pt x="0" y="12544"/>
                  </a:lnTo>
                  <a:lnTo>
                    <a:pt x="1005" y="14889"/>
                  </a:lnTo>
                  <a:lnTo>
                    <a:pt x="5046" y="18784"/>
                  </a:lnTo>
                  <a:lnTo>
                    <a:pt x="7455" y="19769"/>
                  </a:lnTo>
                  <a:lnTo>
                    <a:pt x="13036" y="19769"/>
                  </a:lnTo>
                  <a:lnTo>
                    <a:pt x="15444" y="18784"/>
                  </a:lnTo>
                  <a:lnTo>
                    <a:pt x="19486" y="14889"/>
                  </a:lnTo>
                  <a:lnTo>
                    <a:pt x="20491" y="12544"/>
                  </a:lnTo>
                  <a:lnTo>
                    <a:pt x="20491" y="7109"/>
                  </a:lnTo>
                  <a:lnTo>
                    <a:pt x="19486" y="4795"/>
                  </a:lnTo>
                  <a:lnTo>
                    <a:pt x="15444" y="963"/>
                  </a:lnTo>
                  <a:lnTo>
                    <a:pt x="13036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21" name="object 16">
              <a:extLst>
                <a:ext uri="{FF2B5EF4-FFF2-40B4-BE49-F238E27FC236}">
                  <a16:creationId xmlns:a16="http://schemas.microsoft.com/office/drawing/2014/main" id="{6E9AF70D-C83A-CACD-142D-130AD5650FE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42561" y="5833156"/>
              <a:ext cx="102813" cy="163785"/>
            </a:xfrm>
            <a:prstGeom prst="rect">
              <a:avLst/>
            </a:prstGeom>
          </p:spPr>
        </p:pic>
        <p:pic>
          <p:nvPicPr>
            <p:cNvPr id="22" name="object 17">
              <a:extLst>
                <a:ext uri="{FF2B5EF4-FFF2-40B4-BE49-F238E27FC236}">
                  <a16:creationId xmlns:a16="http://schemas.microsoft.com/office/drawing/2014/main" id="{7B84CDC0-620A-6EE7-7345-755BA69779C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74135" y="5877402"/>
              <a:ext cx="89850" cy="117137"/>
            </a:xfrm>
            <a:prstGeom prst="rect">
              <a:avLst/>
            </a:prstGeom>
          </p:spPr>
        </p:pic>
      </p:grpSp>
      <p:grpSp>
        <p:nvGrpSpPr>
          <p:cNvPr id="23" name="object 18">
            <a:extLst>
              <a:ext uri="{FF2B5EF4-FFF2-40B4-BE49-F238E27FC236}">
                <a16:creationId xmlns:a16="http://schemas.microsoft.com/office/drawing/2014/main" id="{952F114A-53DE-0937-63D6-1E966552635E}"/>
              </a:ext>
            </a:extLst>
          </p:cNvPr>
          <p:cNvGrpSpPr/>
          <p:nvPr/>
        </p:nvGrpSpPr>
        <p:grpSpPr>
          <a:xfrm>
            <a:off x="8873112" y="5310879"/>
            <a:ext cx="207935" cy="144399"/>
            <a:chOff x="9754241" y="5838688"/>
            <a:chExt cx="228600" cy="158750"/>
          </a:xfrm>
        </p:grpSpPr>
        <p:pic>
          <p:nvPicPr>
            <p:cNvPr id="24" name="object 19">
              <a:extLst>
                <a:ext uri="{FF2B5EF4-FFF2-40B4-BE49-F238E27FC236}">
                  <a16:creationId xmlns:a16="http://schemas.microsoft.com/office/drawing/2014/main" id="{A90291FE-485D-CBEE-FFD2-509B32A15C5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754241" y="5838688"/>
              <a:ext cx="99159" cy="158256"/>
            </a:xfrm>
            <a:prstGeom prst="rect">
              <a:avLst/>
            </a:prstGeom>
          </p:spPr>
        </p:pic>
        <p:pic>
          <p:nvPicPr>
            <p:cNvPr id="25" name="object 20">
              <a:extLst>
                <a:ext uri="{FF2B5EF4-FFF2-40B4-BE49-F238E27FC236}">
                  <a16:creationId xmlns:a16="http://schemas.microsoft.com/office/drawing/2014/main" id="{3C1CC7F9-89A6-57BF-E6ED-93E1DD520B7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882186" y="5877396"/>
              <a:ext cx="100614" cy="119546"/>
            </a:xfrm>
            <a:prstGeom prst="rect">
              <a:avLst/>
            </a:prstGeom>
          </p:spPr>
        </p:pic>
      </p:grpSp>
      <p:pic>
        <p:nvPicPr>
          <p:cNvPr id="26" name="object 21">
            <a:extLst>
              <a:ext uri="{FF2B5EF4-FFF2-40B4-BE49-F238E27FC236}">
                <a16:creationId xmlns:a16="http://schemas.microsoft.com/office/drawing/2014/main" id="{F2498803-12EC-36C1-FD9D-21DC3BC7DF12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162636" y="5305843"/>
            <a:ext cx="1117565" cy="148985"/>
          </a:xfrm>
          <a:prstGeom prst="rect">
            <a:avLst/>
          </a:prstGeom>
        </p:spPr>
      </p:pic>
      <p:grpSp>
        <p:nvGrpSpPr>
          <p:cNvPr id="27" name="object 22">
            <a:extLst>
              <a:ext uri="{FF2B5EF4-FFF2-40B4-BE49-F238E27FC236}">
                <a16:creationId xmlns:a16="http://schemas.microsoft.com/office/drawing/2014/main" id="{2EDDCC59-848E-ABA2-3873-E09D9CA24792}"/>
              </a:ext>
            </a:extLst>
          </p:cNvPr>
          <p:cNvGrpSpPr/>
          <p:nvPr/>
        </p:nvGrpSpPr>
        <p:grpSpPr>
          <a:xfrm>
            <a:off x="2327707" y="5381995"/>
            <a:ext cx="6911523" cy="1350999"/>
            <a:chOff x="2558335" y="5916872"/>
            <a:chExt cx="7598409" cy="1485265"/>
          </a:xfrm>
        </p:grpSpPr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B7C8A719-FE52-AF85-B84F-FA33967F96D7}"/>
                </a:ext>
              </a:extLst>
            </p:cNvPr>
            <p:cNvSpPr/>
            <p:nvPr/>
          </p:nvSpPr>
          <p:spPr>
            <a:xfrm>
              <a:off x="8587696" y="6161214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5">
                  <a:moveTo>
                    <a:pt x="34239" y="0"/>
                  </a:moveTo>
                  <a:lnTo>
                    <a:pt x="23569" y="0"/>
                  </a:lnTo>
                  <a:lnTo>
                    <a:pt x="18742" y="1287"/>
                  </a:lnTo>
                  <a:lnTo>
                    <a:pt x="10020" y="6450"/>
                  </a:lnTo>
                  <a:lnTo>
                    <a:pt x="6533" y="9915"/>
                  </a:lnTo>
                  <a:lnTo>
                    <a:pt x="1308" y="18627"/>
                  </a:lnTo>
                  <a:lnTo>
                    <a:pt x="0" y="23454"/>
                  </a:lnTo>
                  <a:lnTo>
                    <a:pt x="0" y="34061"/>
                  </a:lnTo>
                  <a:lnTo>
                    <a:pt x="23569" y="57631"/>
                  </a:lnTo>
                  <a:lnTo>
                    <a:pt x="28868" y="57631"/>
                  </a:lnTo>
                  <a:lnTo>
                    <a:pt x="34239" y="57631"/>
                  </a:lnTo>
                  <a:lnTo>
                    <a:pt x="57736" y="34061"/>
                  </a:lnTo>
                  <a:lnTo>
                    <a:pt x="57736" y="23454"/>
                  </a:lnTo>
                  <a:lnTo>
                    <a:pt x="56427" y="18627"/>
                  </a:lnTo>
                  <a:lnTo>
                    <a:pt x="51202" y="9915"/>
                  </a:lnTo>
                  <a:lnTo>
                    <a:pt x="47726" y="6450"/>
                  </a:lnTo>
                  <a:lnTo>
                    <a:pt x="39087" y="1287"/>
                  </a:lnTo>
                  <a:lnTo>
                    <a:pt x="34239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29" name="object 24">
              <a:extLst>
                <a:ext uri="{FF2B5EF4-FFF2-40B4-BE49-F238E27FC236}">
                  <a16:creationId xmlns:a16="http://schemas.microsoft.com/office/drawing/2014/main" id="{6C05DD83-8477-8136-BE17-8742DF4F4C4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731613" y="6093646"/>
              <a:ext cx="919775" cy="160346"/>
            </a:xfrm>
            <a:prstGeom prst="rect">
              <a:avLst/>
            </a:prstGeom>
          </p:spPr>
        </p:pic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E2F75275-BF24-9DD4-3EBC-8CF2E739C741}"/>
                </a:ext>
              </a:extLst>
            </p:cNvPr>
            <p:cNvSpPr/>
            <p:nvPr/>
          </p:nvSpPr>
          <p:spPr>
            <a:xfrm>
              <a:off x="8587696" y="6418251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5">
                  <a:moveTo>
                    <a:pt x="34239" y="0"/>
                  </a:moveTo>
                  <a:lnTo>
                    <a:pt x="23569" y="0"/>
                  </a:lnTo>
                  <a:lnTo>
                    <a:pt x="18742" y="1298"/>
                  </a:lnTo>
                  <a:lnTo>
                    <a:pt x="10020" y="6450"/>
                  </a:lnTo>
                  <a:lnTo>
                    <a:pt x="6533" y="9915"/>
                  </a:lnTo>
                  <a:lnTo>
                    <a:pt x="1308" y="18638"/>
                  </a:lnTo>
                  <a:lnTo>
                    <a:pt x="0" y="23465"/>
                  </a:lnTo>
                  <a:lnTo>
                    <a:pt x="0" y="34072"/>
                  </a:lnTo>
                  <a:lnTo>
                    <a:pt x="23569" y="57631"/>
                  </a:lnTo>
                  <a:lnTo>
                    <a:pt x="28868" y="57631"/>
                  </a:lnTo>
                  <a:lnTo>
                    <a:pt x="34239" y="57631"/>
                  </a:lnTo>
                  <a:lnTo>
                    <a:pt x="57736" y="34072"/>
                  </a:lnTo>
                  <a:lnTo>
                    <a:pt x="57736" y="23465"/>
                  </a:lnTo>
                  <a:lnTo>
                    <a:pt x="56427" y="18638"/>
                  </a:lnTo>
                  <a:lnTo>
                    <a:pt x="51202" y="9915"/>
                  </a:lnTo>
                  <a:lnTo>
                    <a:pt x="47726" y="6450"/>
                  </a:lnTo>
                  <a:lnTo>
                    <a:pt x="39087" y="1298"/>
                  </a:lnTo>
                  <a:lnTo>
                    <a:pt x="34239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31" name="object 26">
              <a:extLst>
                <a:ext uri="{FF2B5EF4-FFF2-40B4-BE49-F238E27FC236}">
                  <a16:creationId xmlns:a16="http://schemas.microsoft.com/office/drawing/2014/main" id="{ECFA3759-C614-EB3B-C67E-5B56201338D2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724090" y="6347242"/>
              <a:ext cx="1432290" cy="163788"/>
            </a:xfrm>
            <a:prstGeom prst="rect">
              <a:avLst/>
            </a:prstGeom>
          </p:spPr>
        </p:pic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E5350E4B-7A23-51A1-2BF9-1CFB36919248}"/>
                </a:ext>
              </a:extLst>
            </p:cNvPr>
            <p:cNvSpPr/>
            <p:nvPr/>
          </p:nvSpPr>
          <p:spPr>
            <a:xfrm>
              <a:off x="8587696" y="6675309"/>
              <a:ext cx="57785" cy="57785"/>
            </a:xfrm>
            <a:custGeom>
              <a:avLst/>
              <a:gdLst/>
              <a:ahLst/>
              <a:cxnLst/>
              <a:rect l="l" t="t" r="r" b="b"/>
              <a:pathLst>
                <a:path w="57784" h="57784">
                  <a:moveTo>
                    <a:pt x="34239" y="0"/>
                  </a:moveTo>
                  <a:lnTo>
                    <a:pt x="23569" y="0"/>
                  </a:lnTo>
                  <a:lnTo>
                    <a:pt x="18742" y="1287"/>
                  </a:lnTo>
                  <a:lnTo>
                    <a:pt x="10020" y="6450"/>
                  </a:lnTo>
                  <a:lnTo>
                    <a:pt x="6533" y="9915"/>
                  </a:lnTo>
                  <a:lnTo>
                    <a:pt x="1308" y="18627"/>
                  </a:lnTo>
                  <a:lnTo>
                    <a:pt x="0" y="23465"/>
                  </a:lnTo>
                  <a:lnTo>
                    <a:pt x="0" y="34061"/>
                  </a:lnTo>
                  <a:lnTo>
                    <a:pt x="23569" y="57631"/>
                  </a:lnTo>
                  <a:lnTo>
                    <a:pt x="28868" y="57631"/>
                  </a:lnTo>
                  <a:lnTo>
                    <a:pt x="34239" y="57631"/>
                  </a:lnTo>
                  <a:lnTo>
                    <a:pt x="57736" y="34061"/>
                  </a:lnTo>
                  <a:lnTo>
                    <a:pt x="57736" y="23465"/>
                  </a:lnTo>
                  <a:lnTo>
                    <a:pt x="56427" y="18627"/>
                  </a:lnTo>
                  <a:lnTo>
                    <a:pt x="51202" y="9915"/>
                  </a:lnTo>
                  <a:lnTo>
                    <a:pt x="47726" y="6450"/>
                  </a:lnTo>
                  <a:lnTo>
                    <a:pt x="39087" y="1287"/>
                  </a:lnTo>
                  <a:lnTo>
                    <a:pt x="34239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33" name="object 28">
              <a:extLst>
                <a:ext uri="{FF2B5EF4-FFF2-40B4-BE49-F238E27FC236}">
                  <a16:creationId xmlns:a16="http://schemas.microsoft.com/office/drawing/2014/main" id="{C9040826-430F-F6CC-998D-53F889C76388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31613" y="6604300"/>
              <a:ext cx="991402" cy="205096"/>
            </a:xfrm>
            <a:prstGeom prst="rect">
              <a:avLst/>
            </a:prstGeom>
          </p:spPr>
        </p:pic>
        <p:pic>
          <p:nvPicPr>
            <p:cNvPr id="34" name="object 29">
              <a:extLst>
                <a:ext uri="{FF2B5EF4-FFF2-40B4-BE49-F238E27FC236}">
                  <a16:creationId xmlns:a16="http://schemas.microsoft.com/office/drawing/2014/main" id="{695C74E0-A4CD-42E4-B882-A95FC944B35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65345" y="5916872"/>
              <a:ext cx="1873043" cy="415662"/>
            </a:xfrm>
            <a:prstGeom prst="rect">
              <a:avLst/>
            </a:prstGeom>
          </p:spPr>
        </p:pic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F7A57A89-79DF-CBCC-0BEE-983203B6E9CE}"/>
                </a:ext>
              </a:extLst>
            </p:cNvPr>
            <p:cNvSpPr/>
            <p:nvPr/>
          </p:nvSpPr>
          <p:spPr>
            <a:xfrm>
              <a:off x="4472827" y="6174283"/>
              <a:ext cx="14604" cy="156210"/>
            </a:xfrm>
            <a:custGeom>
              <a:avLst/>
              <a:gdLst/>
              <a:ahLst/>
              <a:cxnLst/>
              <a:rect l="l" t="t" r="r" b="b"/>
              <a:pathLst>
                <a:path w="14604" h="156210">
                  <a:moveTo>
                    <a:pt x="14020" y="0"/>
                  </a:moveTo>
                  <a:lnTo>
                    <a:pt x="0" y="0"/>
                  </a:lnTo>
                  <a:lnTo>
                    <a:pt x="0" y="155838"/>
                  </a:lnTo>
                  <a:lnTo>
                    <a:pt x="14020" y="155838"/>
                  </a:lnTo>
                  <a:lnTo>
                    <a:pt x="14020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36" name="object 31">
              <a:extLst>
                <a:ext uri="{FF2B5EF4-FFF2-40B4-BE49-F238E27FC236}">
                  <a16:creationId xmlns:a16="http://schemas.microsoft.com/office/drawing/2014/main" id="{7BF2429F-5367-6F8A-0636-95B41808F95D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15833" y="6212976"/>
              <a:ext cx="100614" cy="119556"/>
            </a:xfrm>
            <a:prstGeom prst="rect">
              <a:avLst/>
            </a:prstGeom>
          </p:spPr>
        </p:pic>
        <p:pic>
          <p:nvPicPr>
            <p:cNvPr id="37" name="object 32">
              <a:extLst>
                <a:ext uri="{FF2B5EF4-FFF2-40B4-BE49-F238E27FC236}">
                  <a16:creationId xmlns:a16="http://schemas.microsoft.com/office/drawing/2014/main" id="{B49681AC-0460-21B1-1122-C5986A1F7B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637888" y="6212976"/>
              <a:ext cx="85965" cy="119556"/>
            </a:xfrm>
            <a:prstGeom prst="rect">
              <a:avLst/>
            </a:prstGeom>
          </p:spPr>
        </p:pic>
        <p:pic>
          <p:nvPicPr>
            <p:cNvPr id="38" name="object 33">
              <a:extLst>
                <a:ext uri="{FF2B5EF4-FFF2-40B4-BE49-F238E27FC236}">
                  <a16:creationId xmlns:a16="http://schemas.microsoft.com/office/drawing/2014/main" id="{4359CD0E-468B-503B-DC2C-77BDD983D2EF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65345" y="6431319"/>
              <a:ext cx="878513" cy="158251"/>
            </a:xfrm>
            <a:prstGeom prst="rect">
              <a:avLst/>
            </a:prstGeom>
          </p:spPr>
        </p:pic>
        <p:pic>
          <p:nvPicPr>
            <p:cNvPr id="39" name="object 34">
              <a:extLst>
                <a:ext uri="{FF2B5EF4-FFF2-40B4-BE49-F238E27FC236}">
                  <a16:creationId xmlns:a16="http://schemas.microsoft.com/office/drawing/2014/main" id="{FA350BA8-213F-8396-AE3F-AEFF4F20C7DE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36946" y="6431319"/>
              <a:ext cx="121012" cy="155848"/>
            </a:xfrm>
            <a:prstGeom prst="rect">
              <a:avLst/>
            </a:prstGeom>
          </p:spPr>
        </p:pic>
        <p:pic>
          <p:nvPicPr>
            <p:cNvPr id="40" name="object 35">
              <a:extLst>
                <a:ext uri="{FF2B5EF4-FFF2-40B4-BE49-F238E27FC236}">
                  <a16:creationId xmlns:a16="http://schemas.microsoft.com/office/drawing/2014/main" id="{636E2B5A-A74F-820E-4DB4-14630D6980A3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688933" y="6443356"/>
              <a:ext cx="164755" cy="146211"/>
            </a:xfrm>
            <a:prstGeom prst="rect">
              <a:avLst/>
            </a:prstGeom>
          </p:spPr>
        </p:pic>
        <p:pic>
          <p:nvPicPr>
            <p:cNvPr id="41" name="object 36">
              <a:extLst>
                <a:ext uri="{FF2B5EF4-FFF2-40B4-BE49-F238E27FC236}">
                  <a16:creationId xmlns:a16="http://schemas.microsoft.com/office/drawing/2014/main" id="{020EBE76-27D2-15E8-72CA-7199CB055966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75447" y="6471696"/>
              <a:ext cx="89850" cy="117148"/>
            </a:xfrm>
            <a:prstGeom prst="rect">
              <a:avLst/>
            </a:prstGeom>
          </p:spPr>
        </p:pic>
        <p:pic>
          <p:nvPicPr>
            <p:cNvPr id="42" name="object 37">
              <a:extLst>
                <a:ext uri="{FF2B5EF4-FFF2-40B4-BE49-F238E27FC236}">
                  <a16:creationId xmlns:a16="http://schemas.microsoft.com/office/drawing/2014/main" id="{82A77F04-2123-A80D-D179-5F62297DA56F}"/>
                </a:ext>
              </a:extLst>
            </p:cNvPr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999849" y="6470021"/>
              <a:ext cx="157164" cy="119546"/>
            </a:xfrm>
            <a:prstGeom prst="rect">
              <a:avLst/>
            </a:prstGeom>
          </p:spPr>
        </p:pic>
        <p:sp>
          <p:nvSpPr>
            <p:cNvPr id="43" name="object 38">
              <a:extLst>
                <a:ext uri="{FF2B5EF4-FFF2-40B4-BE49-F238E27FC236}">
                  <a16:creationId xmlns:a16="http://schemas.microsoft.com/office/drawing/2014/main" id="{CAF36AA4-C2C5-8DD5-32E5-FC1FEB27DCC9}"/>
                </a:ext>
              </a:extLst>
            </p:cNvPr>
            <p:cNvSpPr/>
            <p:nvPr/>
          </p:nvSpPr>
          <p:spPr>
            <a:xfrm>
              <a:off x="4191453" y="6431322"/>
              <a:ext cx="14604" cy="156210"/>
            </a:xfrm>
            <a:custGeom>
              <a:avLst/>
              <a:gdLst/>
              <a:ahLst/>
              <a:cxnLst/>
              <a:rect l="l" t="t" r="r" b="b"/>
              <a:pathLst>
                <a:path w="14604" h="156209">
                  <a:moveTo>
                    <a:pt x="14020" y="0"/>
                  </a:moveTo>
                  <a:lnTo>
                    <a:pt x="0" y="0"/>
                  </a:lnTo>
                  <a:lnTo>
                    <a:pt x="0" y="155848"/>
                  </a:lnTo>
                  <a:lnTo>
                    <a:pt x="14020" y="155848"/>
                  </a:lnTo>
                  <a:lnTo>
                    <a:pt x="14020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44" name="object 39">
              <a:extLst>
                <a:ext uri="{FF2B5EF4-FFF2-40B4-BE49-F238E27FC236}">
                  <a16:creationId xmlns:a16="http://schemas.microsoft.com/office/drawing/2014/main" id="{E8C6F378-91B0-9C89-7C0F-61F5C5571188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234458" y="6470025"/>
              <a:ext cx="100614" cy="119546"/>
            </a:xfrm>
            <a:prstGeom prst="rect">
              <a:avLst/>
            </a:prstGeom>
          </p:spPr>
        </p:pic>
        <p:pic>
          <p:nvPicPr>
            <p:cNvPr id="45" name="object 40">
              <a:extLst>
                <a:ext uri="{FF2B5EF4-FFF2-40B4-BE49-F238E27FC236}">
                  <a16:creationId xmlns:a16="http://schemas.microsoft.com/office/drawing/2014/main" id="{6D9E62D6-44E8-2814-F72D-6BCCD2B4BF69}"/>
                </a:ext>
              </a:extLst>
            </p:cNvPr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356513" y="6470025"/>
              <a:ext cx="85965" cy="119546"/>
            </a:xfrm>
            <a:prstGeom prst="rect">
              <a:avLst/>
            </a:prstGeom>
          </p:spPr>
        </p:pic>
        <p:pic>
          <p:nvPicPr>
            <p:cNvPr id="46" name="object 41">
              <a:extLst>
                <a:ext uri="{FF2B5EF4-FFF2-40B4-BE49-F238E27FC236}">
                  <a16:creationId xmlns:a16="http://schemas.microsoft.com/office/drawing/2014/main" id="{14A43EC3-3004-F65A-07DB-1723A0B48FC3}"/>
                </a:ext>
              </a:extLst>
            </p:cNvPr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565348" y="6688377"/>
              <a:ext cx="777837" cy="158251"/>
            </a:xfrm>
            <a:prstGeom prst="rect">
              <a:avLst/>
            </a:prstGeom>
          </p:spPr>
        </p:pic>
        <p:sp>
          <p:nvSpPr>
            <p:cNvPr id="47" name="object 42">
              <a:extLst>
                <a:ext uri="{FF2B5EF4-FFF2-40B4-BE49-F238E27FC236}">
                  <a16:creationId xmlns:a16="http://schemas.microsoft.com/office/drawing/2014/main" id="{A6B608D2-E703-E9C5-3DF2-A8091F536DAC}"/>
                </a:ext>
              </a:extLst>
            </p:cNvPr>
            <p:cNvSpPr/>
            <p:nvPr/>
          </p:nvSpPr>
          <p:spPr>
            <a:xfrm>
              <a:off x="3421100" y="6681069"/>
              <a:ext cx="288925" cy="186690"/>
            </a:xfrm>
            <a:custGeom>
              <a:avLst/>
              <a:gdLst/>
              <a:ahLst/>
              <a:cxnLst/>
              <a:rect l="l" t="t" r="r" b="b"/>
              <a:pathLst>
                <a:path w="288925" h="186690">
                  <a:moveTo>
                    <a:pt x="63385" y="0"/>
                  </a:moveTo>
                  <a:lnTo>
                    <a:pt x="50203" y="0"/>
                  </a:lnTo>
                  <a:lnTo>
                    <a:pt x="0" y="186588"/>
                  </a:lnTo>
                  <a:lnTo>
                    <a:pt x="13169" y="186588"/>
                  </a:lnTo>
                  <a:lnTo>
                    <a:pt x="63385" y="0"/>
                  </a:lnTo>
                  <a:close/>
                </a:path>
                <a:path w="288925" h="186690">
                  <a:moveTo>
                    <a:pt x="241909" y="6946"/>
                  </a:moveTo>
                  <a:lnTo>
                    <a:pt x="150190" y="6946"/>
                  </a:lnTo>
                  <a:lnTo>
                    <a:pt x="150190" y="20916"/>
                  </a:lnTo>
                  <a:lnTo>
                    <a:pt x="150190" y="79336"/>
                  </a:lnTo>
                  <a:lnTo>
                    <a:pt x="150190" y="92036"/>
                  </a:lnTo>
                  <a:lnTo>
                    <a:pt x="150190" y="163156"/>
                  </a:lnTo>
                  <a:lnTo>
                    <a:pt x="164833" y="163156"/>
                  </a:lnTo>
                  <a:lnTo>
                    <a:pt x="164833" y="92036"/>
                  </a:lnTo>
                  <a:lnTo>
                    <a:pt x="234594" y="92036"/>
                  </a:lnTo>
                  <a:lnTo>
                    <a:pt x="234594" y="79336"/>
                  </a:lnTo>
                  <a:lnTo>
                    <a:pt x="164833" y="79336"/>
                  </a:lnTo>
                  <a:lnTo>
                    <a:pt x="164833" y="20916"/>
                  </a:lnTo>
                  <a:lnTo>
                    <a:pt x="241909" y="20916"/>
                  </a:lnTo>
                  <a:lnTo>
                    <a:pt x="241909" y="6946"/>
                  </a:lnTo>
                  <a:close/>
                </a:path>
                <a:path w="288925" h="186690">
                  <a:moveTo>
                    <a:pt x="285369" y="47688"/>
                  </a:moveTo>
                  <a:lnTo>
                    <a:pt x="271348" y="47688"/>
                  </a:lnTo>
                  <a:lnTo>
                    <a:pt x="271348" y="163144"/>
                  </a:lnTo>
                  <a:lnTo>
                    <a:pt x="285369" y="163144"/>
                  </a:lnTo>
                  <a:lnTo>
                    <a:pt x="285369" y="47688"/>
                  </a:lnTo>
                  <a:close/>
                </a:path>
                <a:path w="288925" h="186690">
                  <a:moveTo>
                    <a:pt x="288607" y="12852"/>
                  </a:moveTo>
                  <a:lnTo>
                    <a:pt x="287591" y="10528"/>
                  </a:lnTo>
                  <a:lnTo>
                    <a:pt x="283540" y="6705"/>
                  </a:lnTo>
                  <a:lnTo>
                    <a:pt x="281139" y="5740"/>
                  </a:lnTo>
                  <a:lnTo>
                    <a:pt x="275551" y="5740"/>
                  </a:lnTo>
                  <a:lnTo>
                    <a:pt x="273151" y="6705"/>
                  </a:lnTo>
                  <a:lnTo>
                    <a:pt x="269113" y="10528"/>
                  </a:lnTo>
                  <a:lnTo>
                    <a:pt x="268097" y="12852"/>
                  </a:lnTo>
                  <a:lnTo>
                    <a:pt x="268097" y="18300"/>
                  </a:lnTo>
                  <a:lnTo>
                    <a:pt x="269113" y="20624"/>
                  </a:lnTo>
                  <a:lnTo>
                    <a:pt x="273151" y="24536"/>
                  </a:lnTo>
                  <a:lnTo>
                    <a:pt x="275551" y="25514"/>
                  </a:lnTo>
                  <a:lnTo>
                    <a:pt x="281139" y="25514"/>
                  </a:lnTo>
                  <a:lnTo>
                    <a:pt x="283540" y="24536"/>
                  </a:lnTo>
                  <a:lnTo>
                    <a:pt x="287591" y="20624"/>
                  </a:lnTo>
                  <a:lnTo>
                    <a:pt x="288607" y="18300"/>
                  </a:lnTo>
                  <a:lnTo>
                    <a:pt x="288607" y="12852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48" name="object 43">
              <a:extLst>
                <a:ext uri="{FF2B5EF4-FFF2-40B4-BE49-F238E27FC236}">
                  <a16:creationId xmlns:a16="http://schemas.microsoft.com/office/drawing/2014/main" id="{16D3C0FB-9293-ED60-908D-F4C208F56089}"/>
                </a:ext>
              </a:extLst>
            </p:cNvPr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565345" y="6943851"/>
              <a:ext cx="932191" cy="159818"/>
            </a:xfrm>
            <a:prstGeom prst="rect">
              <a:avLst/>
            </a:prstGeom>
          </p:spPr>
        </p:pic>
        <p:pic>
          <p:nvPicPr>
            <p:cNvPr id="49" name="object 44">
              <a:extLst>
                <a:ext uri="{FF2B5EF4-FFF2-40B4-BE49-F238E27FC236}">
                  <a16:creationId xmlns:a16="http://schemas.microsoft.com/office/drawing/2014/main" id="{D8422032-EA1B-1CFD-C87B-B8CF785BB397}"/>
                </a:ext>
              </a:extLst>
            </p:cNvPr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3583613" y="6682842"/>
              <a:ext cx="1433044" cy="420826"/>
            </a:xfrm>
            <a:prstGeom prst="rect">
              <a:avLst/>
            </a:prstGeom>
          </p:spPr>
        </p:pic>
        <p:sp>
          <p:nvSpPr>
            <p:cNvPr id="50" name="object 45">
              <a:extLst>
                <a:ext uri="{FF2B5EF4-FFF2-40B4-BE49-F238E27FC236}">
                  <a16:creationId xmlns:a16="http://schemas.microsoft.com/office/drawing/2014/main" id="{949A3B56-B0A1-1FC2-CC3B-15E2F7C2FD6C}"/>
                </a:ext>
              </a:extLst>
            </p:cNvPr>
            <p:cNvSpPr/>
            <p:nvPr/>
          </p:nvSpPr>
          <p:spPr>
            <a:xfrm>
              <a:off x="5051092" y="6945411"/>
              <a:ext cx="14604" cy="156210"/>
            </a:xfrm>
            <a:custGeom>
              <a:avLst/>
              <a:gdLst/>
              <a:ahLst/>
              <a:cxnLst/>
              <a:rect l="l" t="t" r="r" b="b"/>
              <a:pathLst>
                <a:path w="14604" h="156209">
                  <a:moveTo>
                    <a:pt x="14020" y="0"/>
                  </a:moveTo>
                  <a:lnTo>
                    <a:pt x="0" y="0"/>
                  </a:lnTo>
                  <a:lnTo>
                    <a:pt x="0" y="155848"/>
                  </a:lnTo>
                  <a:lnTo>
                    <a:pt x="14020" y="155848"/>
                  </a:lnTo>
                  <a:lnTo>
                    <a:pt x="14020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51" name="object 46">
              <a:extLst>
                <a:ext uri="{FF2B5EF4-FFF2-40B4-BE49-F238E27FC236}">
                  <a16:creationId xmlns:a16="http://schemas.microsoft.com/office/drawing/2014/main" id="{364E280C-774E-948A-9056-680941FF860A}"/>
                </a:ext>
              </a:extLst>
            </p:cNvPr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094101" y="6984120"/>
              <a:ext cx="100614" cy="119546"/>
            </a:xfrm>
            <a:prstGeom prst="rect">
              <a:avLst/>
            </a:prstGeom>
          </p:spPr>
        </p:pic>
        <p:pic>
          <p:nvPicPr>
            <p:cNvPr id="52" name="object 47">
              <a:extLst>
                <a:ext uri="{FF2B5EF4-FFF2-40B4-BE49-F238E27FC236}">
                  <a16:creationId xmlns:a16="http://schemas.microsoft.com/office/drawing/2014/main" id="{571BF553-3499-54DD-226D-B5B7CEA6347D}"/>
                </a:ext>
              </a:extLst>
            </p:cNvPr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216156" y="6984120"/>
              <a:ext cx="85965" cy="119546"/>
            </a:xfrm>
            <a:prstGeom prst="rect">
              <a:avLst/>
            </a:prstGeom>
          </p:spPr>
        </p:pic>
        <p:pic>
          <p:nvPicPr>
            <p:cNvPr id="53" name="object 48">
              <a:extLst>
                <a:ext uri="{FF2B5EF4-FFF2-40B4-BE49-F238E27FC236}">
                  <a16:creationId xmlns:a16="http://schemas.microsoft.com/office/drawing/2014/main" id="{BFD4EA4C-4360-5316-5878-56B7E72EEEDC}"/>
                </a:ext>
              </a:extLst>
            </p:cNvPr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558335" y="7200371"/>
              <a:ext cx="130111" cy="160026"/>
            </a:xfrm>
            <a:prstGeom prst="rect">
              <a:avLst/>
            </a:prstGeom>
          </p:spPr>
        </p:pic>
        <p:pic>
          <p:nvPicPr>
            <p:cNvPr id="54" name="object 49">
              <a:extLst>
                <a:ext uri="{FF2B5EF4-FFF2-40B4-BE49-F238E27FC236}">
                  <a16:creationId xmlns:a16="http://schemas.microsoft.com/office/drawing/2014/main" id="{3CDC9207-F237-927D-EC6A-88BEC9829C61}"/>
                </a:ext>
              </a:extLst>
            </p:cNvPr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712620" y="7241169"/>
              <a:ext cx="102813" cy="119546"/>
            </a:xfrm>
            <a:prstGeom prst="rect">
              <a:avLst/>
            </a:prstGeom>
          </p:spPr>
        </p:pic>
        <p:pic>
          <p:nvPicPr>
            <p:cNvPr id="55" name="object 50">
              <a:extLst>
                <a:ext uri="{FF2B5EF4-FFF2-40B4-BE49-F238E27FC236}">
                  <a16:creationId xmlns:a16="http://schemas.microsoft.com/office/drawing/2014/main" id="{98C55761-6929-93B7-36F6-5BC0BE04E44E}"/>
                </a:ext>
              </a:extLst>
            </p:cNvPr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838222" y="7241169"/>
              <a:ext cx="102824" cy="119546"/>
            </a:xfrm>
            <a:prstGeom prst="rect">
              <a:avLst/>
            </a:prstGeom>
          </p:spPr>
        </p:pic>
        <p:pic>
          <p:nvPicPr>
            <p:cNvPr id="56" name="object 51">
              <a:extLst>
                <a:ext uri="{FF2B5EF4-FFF2-40B4-BE49-F238E27FC236}">
                  <a16:creationId xmlns:a16="http://schemas.microsoft.com/office/drawing/2014/main" id="{9EDB5DC5-33CC-11ED-5A42-EFFAE2CD557A}"/>
                </a:ext>
              </a:extLst>
            </p:cNvPr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969805" y="7241171"/>
              <a:ext cx="99159" cy="160853"/>
            </a:xfrm>
            <a:prstGeom prst="rect">
              <a:avLst/>
            </a:prstGeom>
          </p:spPr>
        </p:pic>
        <p:sp>
          <p:nvSpPr>
            <p:cNvPr id="57" name="object 52">
              <a:extLst>
                <a:ext uri="{FF2B5EF4-FFF2-40B4-BE49-F238E27FC236}">
                  <a16:creationId xmlns:a16="http://schemas.microsoft.com/office/drawing/2014/main" id="{BD02E95E-6790-C2F2-0E26-BD207F28F215}"/>
                </a:ext>
              </a:extLst>
            </p:cNvPr>
            <p:cNvSpPr/>
            <p:nvPr/>
          </p:nvSpPr>
          <p:spPr>
            <a:xfrm>
              <a:off x="3094328" y="733739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14156" y="0"/>
                  </a:moveTo>
                  <a:lnTo>
                    <a:pt x="8020" y="0"/>
                  </a:lnTo>
                  <a:lnTo>
                    <a:pt x="5402" y="1078"/>
                  </a:lnTo>
                  <a:lnTo>
                    <a:pt x="1078" y="5392"/>
                  </a:lnTo>
                  <a:lnTo>
                    <a:pt x="0" y="8010"/>
                  </a:lnTo>
                  <a:lnTo>
                    <a:pt x="0" y="14146"/>
                  </a:lnTo>
                  <a:lnTo>
                    <a:pt x="1078" y="16763"/>
                  </a:lnTo>
                  <a:lnTo>
                    <a:pt x="5402" y="21088"/>
                  </a:lnTo>
                  <a:lnTo>
                    <a:pt x="8020" y="22166"/>
                  </a:lnTo>
                  <a:lnTo>
                    <a:pt x="11088" y="22166"/>
                  </a:lnTo>
                  <a:lnTo>
                    <a:pt x="14156" y="22166"/>
                  </a:lnTo>
                  <a:lnTo>
                    <a:pt x="16774" y="21088"/>
                  </a:lnTo>
                  <a:lnTo>
                    <a:pt x="21098" y="16763"/>
                  </a:lnTo>
                  <a:lnTo>
                    <a:pt x="22177" y="14146"/>
                  </a:lnTo>
                  <a:lnTo>
                    <a:pt x="22177" y="8010"/>
                  </a:lnTo>
                  <a:lnTo>
                    <a:pt x="21098" y="5392"/>
                  </a:lnTo>
                  <a:lnTo>
                    <a:pt x="16774" y="1078"/>
                  </a:lnTo>
                  <a:lnTo>
                    <a:pt x="14156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58" name="object 53">
              <a:extLst>
                <a:ext uri="{FF2B5EF4-FFF2-40B4-BE49-F238E27FC236}">
                  <a16:creationId xmlns:a16="http://schemas.microsoft.com/office/drawing/2014/main" id="{CE0B1AAD-D4CA-9099-ABA0-D36000215BE8}"/>
                </a:ext>
              </a:extLst>
            </p:cNvPr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216184" y="7200901"/>
              <a:ext cx="1171525" cy="159813"/>
            </a:xfrm>
            <a:prstGeom prst="rect">
              <a:avLst/>
            </a:prstGeom>
          </p:spPr>
        </p:pic>
        <p:sp>
          <p:nvSpPr>
            <p:cNvPr id="59" name="object 54">
              <a:extLst>
                <a:ext uri="{FF2B5EF4-FFF2-40B4-BE49-F238E27FC236}">
                  <a16:creationId xmlns:a16="http://schemas.microsoft.com/office/drawing/2014/main" id="{4EAF423A-2C08-8C81-4262-74CA28647C8A}"/>
                </a:ext>
              </a:extLst>
            </p:cNvPr>
            <p:cNvSpPr/>
            <p:nvPr/>
          </p:nvSpPr>
          <p:spPr>
            <a:xfrm>
              <a:off x="4422148" y="7202461"/>
              <a:ext cx="14604" cy="156210"/>
            </a:xfrm>
            <a:custGeom>
              <a:avLst/>
              <a:gdLst/>
              <a:ahLst/>
              <a:cxnLst/>
              <a:rect l="l" t="t" r="r" b="b"/>
              <a:pathLst>
                <a:path w="14604" h="156209">
                  <a:moveTo>
                    <a:pt x="14020" y="0"/>
                  </a:moveTo>
                  <a:lnTo>
                    <a:pt x="0" y="0"/>
                  </a:lnTo>
                  <a:lnTo>
                    <a:pt x="0" y="155848"/>
                  </a:lnTo>
                  <a:lnTo>
                    <a:pt x="14020" y="155848"/>
                  </a:lnTo>
                  <a:lnTo>
                    <a:pt x="14020" y="0"/>
                  </a:lnTo>
                  <a:close/>
                </a:path>
              </a:pathLst>
            </a:custGeom>
            <a:solidFill>
              <a:srgbClr val="1A4482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</p:grpSp>
      <p:sp>
        <p:nvSpPr>
          <p:cNvPr id="60" name="object 55">
            <a:extLst>
              <a:ext uri="{FF2B5EF4-FFF2-40B4-BE49-F238E27FC236}">
                <a16:creationId xmlns:a16="http://schemas.microsoft.com/office/drawing/2014/main" id="{9D061095-0A92-870E-1C46-626C8282639B}"/>
              </a:ext>
            </a:extLst>
          </p:cNvPr>
          <p:cNvSpPr/>
          <p:nvPr/>
        </p:nvSpPr>
        <p:spPr>
          <a:xfrm>
            <a:off x="2196801" y="5441880"/>
            <a:ext cx="52561" cy="52561"/>
          </a:xfrm>
          <a:custGeom>
            <a:avLst/>
            <a:gdLst/>
            <a:ahLst/>
            <a:cxnLst/>
            <a:rect l="l" t="t" r="r" b="b"/>
            <a:pathLst>
              <a:path w="57785" h="57785">
                <a:moveTo>
                  <a:pt x="34239" y="0"/>
                </a:moveTo>
                <a:lnTo>
                  <a:pt x="23569" y="0"/>
                </a:lnTo>
                <a:lnTo>
                  <a:pt x="18742" y="1287"/>
                </a:lnTo>
                <a:lnTo>
                  <a:pt x="10020" y="6450"/>
                </a:lnTo>
                <a:lnTo>
                  <a:pt x="6533" y="9915"/>
                </a:lnTo>
                <a:lnTo>
                  <a:pt x="1308" y="18638"/>
                </a:lnTo>
                <a:lnTo>
                  <a:pt x="0" y="23465"/>
                </a:lnTo>
                <a:lnTo>
                  <a:pt x="0" y="34061"/>
                </a:lnTo>
                <a:lnTo>
                  <a:pt x="23569" y="57631"/>
                </a:lnTo>
                <a:lnTo>
                  <a:pt x="28868" y="57631"/>
                </a:lnTo>
                <a:lnTo>
                  <a:pt x="34239" y="57631"/>
                </a:lnTo>
                <a:lnTo>
                  <a:pt x="57736" y="34061"/>
                </a:lnTo>
                <a:lnTo>
                  <a:pt x="57736" y="23465"/>
                </a:lnTo>
                <a:lnTo>
                  <a:pt x="56427" y="18638"/>
                </a:lnTo>
                <a:lnTo>
                  <a:pt x="51202" y="9915"/>
                </a:lnTo>
                <a:lnTo>
                  <a:pt x="47726" y="6450"/>
                </a:lnTo>
                <a:lnTo>
                  <a:pt x="39087" y="1287"/>
                </a:lnTo>
                <a:lnTo>
                  <a:pt x="34239" y="0"/>
                </a:lnTo>
                <a:close/>
              </a:path>
            </a:pathLst>
          </a:custGeom>
          <a:solidFill>
            <a:srgbClr val="1A4482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61" name="object 56">
            <a:extLst>
              <a:ext uri="{FF2B5EF4-FFF2-40B4-BE49-F238E27FC236}">
                <a16:creationId xmlns:a16="http://schemas.microsoft.com/office/drawing/2014/main" id="{8DCF333E-857C-F648-4689-DC9853706E22}"/>
              </a:ext>
            </a:extLst>
          </p:cNvPr>
          <p:cNvSpPr/>
          <p:nvPr/>
        </p:nvSpPr>
        <p:spPr>
          <a:xfrm>
            <a:off x="2196801" y="5675691"/>
            <a:ext cx="52561" cy="52561"/>
          </a:xfrm>
          <a:custGeom>
            <a:avLst/>
            <a:gdLst/>
            <a:ahLst/>
            <a:cxnLst/>
            <a:rect l="l" t="t" r="r" b="b"/>
            <a:pathLst>
              <a:path w="57785" h="57785">
                <a:moveTo>
                  <a:pt x="34239" y="0"/>
                </a:moveTo>
                <a:lnTo>
                  <a:pt x="23569" y="0"/>
                </a:lnTo>
                <a:lnTo>
                  <a:pt x="18742" y="1287"/>
                </a:lnTo>
                <a:lnTo>
                  <a:pt x="10020" y="6450"/>
                </a:lnTo>
                <a:lnTo>
                  <a:pt x="6533" y="9915"/>
                </a:lnTo>
                <a:lnTo>
                  <a:pt x="1308" y="18627"/>
                </a:lnTo>
                <a:lnTo>
                  <a:pt x="0" y="23454"/>
                </a:lnTo>
                <a:lnTo>
                  <a:pt x="0" y="34061"/>
                </a:lnTo>
                <a:lnTo>
                  <a:pt x="23569" y="57631"/>
                </a:lnTo>
                <a:lnTo>
                  <a:pt x="28868" y="57631"/>
                </a:lnTo>
                <a:lnTo>
                  <a:pt x="34239" y="57631"/>
                </a:lnTo>
                <a:lnTo>
                  <a:pt x="57736" y="34061"/>
                </a:lnTo>
                <a:lnTo>
                  <a:pt x="57736" y="23454"/>
                </a:lnTo>
                <a:lnTo>
                  <a:pt x="56427" y="18627"/>
                </a:lnTo>
                <a:lnTo>
                  <a:pt x="51202" y="9915"/>
                </a:lnTo>
                <a:lnTo>
                  <a:pt x="47726" y="6450"/>
                </a:lnTo>
                <a:lnTo>
                  <a:pt x="39087" y="1287"/>
                </a:lnTo>
                <a:lnTo>
                  <a:pt x="34239" y="0"/>
                </a:lnTo>
                <a:close/>
              </a:path>
            </a:pathLst>
          </a:custGeom>
          <a:solidFill>
            <a:srgbClr val="1A4482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62" name="object 57">
            <a:extLst>
              <a:ext uri="{FF2B5EF4-FFF2-40B4-BE49-F238E27FC236}">
                <a16:creationId xmlns:a16="http://schemas.microsoft.com/office/drawing/2014/main" id="{6756C599-FE81-79DE-500B-B11EC605DADD}"/>
              </a:ext>
            </a:extLst>
          </p:cNvPr>
          <p:cNvSpPr/>
          <p:nvPr/>
        </p:nvSpPr>
        <p:spPr>
          <a:xfrm>
            <a:off x="2196801" y="5909492"/>
            <a:ext cx="52561" cy="52561"/>
          </a:xfrm>
          <a:custGeom>
            <a:avLst/>
            <a:gdLst/>
            <a:ahLst/>
            <a:cxnLst/>
            <a:rect l="l" t="t" r="r" b="b"/>
            <a:pathLst>
              <a:path w="57785" h="57784">
                <a:moveTo>
                  <a:pt x="34239" y="0"/>
                </a:moveTo>
                <a:lnTo>
                  <a:pt x="23569" y="0"/>
                </a:lnTo>
                <a:lnTo>
                  <a:pt x="18742" y="1298"/>
                </a:lnTo>
                <a:lnTo>
                  <a:pt x="10020" y="6450"/>
                </a:lnTo>
                <a:lnTo>
                  <a:pt x="6533" y="9915"/>
                </a:lnTo>
                <a:lnTo>
                  <a:pt x="1308" y="18638"/>
                </a:lnTo>
                <a:lnTo>
                  <a:pt x="0" y="23465"/>
                </a:lnTo>
                <a:lnTo>
                  <a:pt x="0" y="34072"/>
                </a:lnTo>
                <a:lnTo>
                  <a:pt x="23569" y="57631"/>
                </a:lnTo>
                <a:lnTo>
                  <a:pt x="28868" y="57631"/>
                </a:lnTo>
                <a:lnTo>
                  <a:pt x="34239" y="57631"/>
                </a:lnTo>
                <a:lnTo>
                  <a:pt x="57736" y="34072"/>
                </a:lnTo>
                <a:lnTo>
                  <a:pt x="57736" y="23465"/>
                </a:lnTo>
                <a:lnTo>
                  <a:pt x="56427" y="18638"/>
                </a:lnTo>
                <a:lnTo>
                  <a:pt x="51202" y="9915"/>
                </a:lnTo>
                <a:lnTo>
                  <a:pt x="47726" y="6450"/>
                </a:lnTo>
                <a:lnTo>
                  <a:pt x="39087" y="1298"/>
                </a:lnTo>
                <a:lnTo>
                  <a:pt x="34239" y="0"/>
                </a:lnTo>
                <a:close/>
              </a:path>
            </a:pathLst>
          </a:custGeom>
          <a:solidFill>
            <a:srgbClr val="1A4482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63" name="object 58">
            <a:extLst>
              <a:ext uri="{FF2B5EF4-FFF2-40B4-BE49-F238E27FC236}">
                <a16:creationId xmlns:a16="http://schemas.microsoft.com/office/drawing/2014/main" id="{EA99FFDC-A694-52F2-B67E-021490F78307}"/>
              </a:ext>
            </a:extLst>
          </p:cNvPr>
          <p:cNvSpPr/>
          <p:nvPr/>
        </p:nvSpPr>
        <p:spPr>
          <a:xfrm>
            <a:off x="2196801" y="6143313"/>
            <a:ext cx="52561" cy="52561"/>
          </a:xfrm>
          <a:custGeom>
            <a:avLst/>
            <a:gdLst/>
            <a:ahLst/>
            <a:cxnLst/>
            <a:rect l="l" t="t" r="r" b="b"/>
            <a:pathLst>
              <a:path w="57785" h="57784">
                <a:moveTo>
                  <a:pt x="34239" y="0"/>
                </a:moveTo>
                <a:lnTo>
                  <a:pt x="23569" y="0"/>
                </a:lnTo>
                <a:lnTo>
                  <a:pt x="18742" y="1287"/>
                </a:lnTo>
                <a:lnTo>
                  <a:pt x="10020" y="6450"/>
                </a:lnTo>
                <a:lnTo>
                  <a:pt x="6533" y="9915"/>
                </a:lnTo>
                <a:lnTo>
                  <a:pt x="1308" y="18627"/>
                </a:lnTo>
                <a:lnTo>
                  <a:pt x="0" y="23465"/>
                </a:lnTo>
                <a:lnTo>
                  <a:pt x="0" y="34061"/>
                </a:lnTo>
                <a:lnTo>
                  <a:pt x="23569" y="57631"/>
                </a:lnTo>
                <a:lnTo>
                  <a:pt x="28868" y="57631"/>
                </a:lnTo>
                <a:lnTo>
                  <a:pt x="34239" y="57631"/>
                </a:lnTo>
                <a:lnTo>
                  <a:pt x="57736" y="34061"/>
                </a:lnTo>
                <a:lnTo>
                  <a:pt x="57736" y="23465"/>
                </a:lnTo>
                <a:lnTo>
                  <a:pt x="56427" y="18627"/>
                </a:lnTo>
                <a:lnTo>
                  <a:pt x="51202" y="9915"/>
                </a:lnTo>
                <a:lnTo>
                  <a:pt x="47726" y="6450"/>
                </a:lnTo>
                <a:lnTo>
                  <a:pt x="39087" y="1287"/>
                </a:lnTo>
                <a:lnTo>
                  <a:pt x="34239" y="0"/>
                </a:lnTo>
                <a:close/>
              </a:path>
            </a:pathLst>
          </a:custGeom>
          <a:solidFill>
            <a:srgbClr val="1A4482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64" name="object 59">
            <a:extLst>
              <a:ext uri="{FF2B5EF4-FFF2-40B4-BE49-F238E27FC236}">
                <a16:creationId xmlns:a16="http://schemas.microsoft.com/office/drawing/2014/main" id="{D182843C-CB83-5B0F-86EE-B178A844F42B}"/>
              </a:ext>
            </a:extLst>
          </p:cNvPr>
          <p:cNvSpPr/>
          <p:nvPr/>
        </p:nvSpPr>
        <p:spPr>
          <a:xfrm>
            <a:off x="2196801" y="6377125"/>
            <a:ext cx="52561" cy="52561"/>
          </a:xfrm>
          <a:custGeom>
            <a:avLst/>
            <a:gdLst/>
            <a:ahLst/>
            <a:cxnLst/>
            <a:rect l="l" t="t" r="r" b="b"/>
            <a:pathLst>
              <a:path w="57785" h="57784">
                <a:moveTo>
                  <a:pt x="34239" y="0"/>
                </a:moveTo>
                <a:lnTo>
                  <a:pt x="23569" y="0"/>
                </a:lnTo>
                <a:lnTo>
                  <a:pt x="18742" y="1287"/>
                </a:lnTo>
                <a:lnTo>
                  <a:pt x="10020" y="6439"/>
                </a:lnTo>
                <a:lnTo>
                  <a:pt x="6533" y="9915"/>
                </a:lnTo>
                <a:lnTo>
                  <a:pt x="1308" y="18627"/>
                </a:lnTo>
                <a:lnTo>
                  <a:pt x="0" y="23454"/>
                </a:lnTo>
                <a:lnTo>
                  <a:pt x="0" y="34061"/>
                </a:lnTo>
                <a:lnTo>
                  <a:pt x="23569" y="57621"/>
                </a:lnTo>
                <a:lnTo>
                  <a:pt x="28868" y="57621"/>
                </a:lnTo>
                <a:lnTo>
                  <a:pt x="34239" y="57621"/>
                </a:lnTo>
                <a:lnTo>
                  <a:pt x="57736" y="34061"/>
                </a:lnTo>
                <a:lnTo>
                  <a:pt x="57736" y="23454"/>
                </a:lnTo>
                <a:lnTo>
                  <a:pt x="56427" y="18627"/>
                </a:lnTo>
                <a:lnTo>
                  <a:pt x="51202" y="9915"/>
                </a:lnTo>
                <a:lnTo>
                  <a:pt x="47726" y="6439"/>
                </a:lnTo>
                <a:lnTo>
                  <a:pt x="39087" y="1287"/>
                </a:lnTo>
                <a:lnTo>
                  <a:pt x="34239" y="0"/>
                </a:lnTo>
                <a:close/>
              </a:path>
            </a:pathLst>
          </a:custGeom>
          <a:solidFill>
            <a:srgbClr val="1A4482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65" name="object 60">
            <a:extLst>
              <a:ext uri="{FF2B5EF4-FFF2-40B4-BE49-F238E27FC236}">
                <a16:creationId xmlns:a16="http://schemas.microsoft.com/office/drawing/2014/main" id="{9D7BCBD1-FBA5-74E0-5AC4-800B3BB4ECFA}"/>
              </a:ext>
            </a:extLst>
          </p:cNvPr>
          <p:cNvSpPr/>
          <p:nvPr/>
        </p:nvSpPr>
        <p:spPr>
          <a:xfrm>
            <a:off x="2196801" y="6610926"/>
            <a:ext cx="52561" cy="52561"/>
          </a:xfrm>
          <a:custGeom>
            <a:avLst/>
            <a:gdLst/>
            <a:ahLst/>
            <a:cxnLst/>
            <a:rect l="l" t="t" r="r" b="b"/>
            <a:pathLst>
              <a:path w="57785" h="57784">
                <a:moveTo>
                  <a:pt x="34239" y="0"/>
                </a:moveTo>
                <a:lnTo>
                  <a:pt x="23569" y="0"/>
                </a:lnTo>
                <a:lnTo>
                  <a:pt x="18742" y="1287"/>
                </a:lnTo>
                <a:lnTo>
                  <a:pt x="10020" y="6450"/>
                </a:lnTo>
                <a:lnTo>
                  <a:pt x="6533" y="9915"/>
                </a:lnTo>
                <a:lnTo>
                  <a:pt x="1308" y="18638"/>
                </a:lnTo>
                <a:lnTo>
                  <a:pt x="0" y="23465"/>
                </a:lnTo>
                <a:lnTo>
                  <a:pt x="0" y="34061"/>
                </a:lnTo>
                <a:lnTo>
                  <a:pt x="23569" y="57631"/>
                </a:lnTo>
                <a:lnTo>
                  <a:pt x="28868" y="57631"/>
                </a:lnTo>
                <a:lnTo>
                  <a:pt x="34239" y="57631"/>
                </a:lnTo>
                <a:lnTo>
                  <a:pt x="57736" y="34061"/>
                </a:lnTo>
                <a:lnTo>
                  <a:pt x="57736" y="23465"/>
                </a:lnTo>
                <a:lnTo>
                  <a:pt x="56427" y="18638"/>
                </a:lnTo>
                <a:lnTo>
                  <a:pt x="51202" y="9915"/>
                </a:lnTo>
                <a:lnTo>
                  <a:pt x="47726" y="6450"/>
                </a:lnTo>
                <a:lnTo>
                  <a:pt x="39087" y="1287"/>
                </a:lnTo>
                <a:lnTo>
                  <a:pt x="34239" y="0"/>
                </a:lnTo>
                <a:close/>
              </a:path>
            </a:pathLst>
          </a:custGeom>
          <a:solidFill>
            <a:srgbClr val="1A4482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66" name="object 61">
            <a:extLst>
              <a:ext uri="{FF2B5EF4-FFF2-40B4-BE49-F238E27FC236}">
                <a16:creationId xmlns:a16="http://schemas.microsoft.com/office/drawing/2014/main" id="{27411A09-0320-0C8B-75C1-3AC518BE359A}"/>
              </a:ext>
            </a:extLst>
          </p:cNvPr>
          <p:cNvSpPr txBox="1"/>
          <p:nvPr/>
        </p:nvSpPr>
        <p:spPr>
          <a:xfrm>
            <a:off x="13986570" y="4564672"/>
            <a:ext cx="1706220" cy="679098"/>
          </a:xfrm>
          <a:prstGeom prst="rect">
            <a:avLst/>
          </a:prstGeom>
        </p:spPr>
        <p:txBody>
          <a:bodyPr vert="horz" wrap="square" lIns="0" tIns="12130" rIns="0" bIns="0" rtlCol="0">
            <a:spAutoFit/>
          </a:bodyPr>
          <a:lstStyle/>
          <a:p>
            <a:pPr algn="ctr">
              <a:lnSpc>
                <a:spcPts val="2174"/>
              </a:lnSpc>
              <a:spcBef>
                <a:spcPts val="96"/>
              </a:spcBef>
            </a:pPr>
            <a:r>
              <a:rPr sz="1910" b="1" spc="-9" dirty="0">
                <a:solidFill>
                  <a:srgbClr val="FFFFFF"/>
                </a:solidFill>
                <a:latin typeface="Tahoma"/>
                <a:cs typeface="Tahoma"/>
              </a:rPr>
              <a:t>Beneficiarios</a:t>
            </a:r>
            <a:endParaRPr sz="1910">
              <a:latin typeface="Tahoma"/>
              <a:cs typeface="Tahoma"/>
            </a:endParaRPr>
          </a:p>
          <a:p>
            <a:pPr marL="11552" marR="4621" algn="ctr">
              <a:lnSpc>
                <a:spcPts val="1410"/>
              </a:lnSpc>
              <a:spcBef>
                <a:spcPts val="164"/>
              </a:spcBef>
            </a:pPr>
            <a:r>
              <a:rPr sz="1410" spc="50" dirty="0">
                <a:solidFill>
                  <a:srgbClr val="FFFFFF"/>
                </a:solidFill>
                <a:latin typeface="Tahoma"/>
                <a:cs typeface="Tahoma"/>
              </a:rPr>
              <a:t>Población constructora</a:t>
            </a:r>
            <a:r>
              <a:rPr sz="1410" spc="-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10" spc="64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1410" spc="-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10" spc="41" dirty="0">
                <a:solidFill>
                  <a:srgbClr val="FFFFFF"/>
                </a:solidFill>
                <a:latin typeface="Tahoma"/>
                <a:cs typeface="Tahoma"/>
              </a:rPr>
              <a:t>paz</a:t>
            </a:r>
            <a:endParaRPr sz="1410">
              <a:latin typeface="Tahoma"/>
              <a:cs typeface="Tahoma"/>
            </a:endParaRPr>
          </a:p>
        </p:txBody>
      </p:sp>
      <p:pic>
        <p:nvPicPr>
          <p:cNvPr id="67" name="object 62">
            <a:extLst>
              <a:ext uri="{FF2B5EF4-FFF2-40B4-BE49-F238E27FC236}">
                <a16:creationId xmlns:a16="http://schemas.microsoft.com/office/drawing/2014/main" id="{800499B5-4D83-F46F-F5C9-069F9D926573}"/>
              </a:ext>
            </a:extLst>
          </p:cNvPr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4239845" y="3032536"/>
            <a:ext cx="1260176" cy="1258459"/>
          </a:xfrm>
          <a:prstGeom prst="rect">
            <a:avLst/>
          </a:prstGeom>
        </p:spPr>
      </p:pic>
      <p:sp>
        <p:nvSpPr>
          <p:cNvPr id="68" name="object 63">
            <a:extLst>
              <a:ext uri="{FF2B5EF4-FFF2-40B4-BE49-F238E27FC236}">
                <a16:creationId xmlns:a16="http://schemas.microsoft.com/office/drawing/2014/main" id="{07325535-1F73-343D-9158-49570D5FCA0E}"/>
              </a:ext>
            </a:extLst>
          </p:cNvPr>
          <p:cNvSpPr txBox="1"/>
          <p:nvPr/>
        </p:nvSpPr>
        <p:spPr>
          <a:xfrm>
            <a:off x="5752032" y="4301525"/>
            <a:ext cx="1151728" cy="465179"/>
          </a:xfrm>
          <a:prstGeom prst="rect">
            <a:avLst/>
          </a:prstGeom>
        </p:spPr>
        <p:txBody>
          <a:bodyPr vert="horz" wrap="square" lIns="0" tIns="28880" rIns="0" bIns="0" rtlCol="0">
            <a:spAutoFit/>
          </a:bodyPr>
          <a:lstStyle/>
          <a:p>
            <a:pPr marL="11552" marR="4621" indent="102812">
              <a:lnSpc>
                <a:spcPts val="1665"/>
              </a:lnSpc>
              <a:spcBef>
                <a:spcPts val="227"/>
              </a:spcBef>
            </a:pPr>
            <a:r>
              <a:rPr sz="1455" b="1" spc="-9" dirty="0">
                <a:solidFill>
                  <a:srgbClr val="BCE000"/>
                </a:solidFill>
                <a:latin typeface="Tahoma"/>
                <a:cs typeface="Tahoma"/>
              </a:rPr>
              <a:t>Capital</a:t>
            </a:r>
            <a:r>
              <a:rPr sz="1455" b="1" spc="-73" dirty="0">
                <a:solidFill>
                  <a:srgbClr val="BCE000"/>
                </a:solidFill>
                <a:latin typeface="Tahoma"/>
                <a:cs typeface="Tahoma"/>
              </a:rPr>
              <a:t> </a:t>
            </a:r>
            <a:r>
              <a:rPr sz="1455" b="1" spc="-23" dirty="0">
                <a:solidFill>
                  <a:srgbClr val="BCE000"/>
                </a:solidFill>
                <a:latin typeface="Tahoma"/>
                <a:cs typeface="Tahoma"/>
              </a:rPr>
              <a:t>de </a:t>
            </a:r>
            <a:r>
              <a:rPr sz="1455" b="1" spc="-9" dirty="0">
                <a:solidFill>
                  <a:srgbClr val="BCE000"/>
                </a:solidFill>
                <a:latin typeface="Tahoma"/>
                <a:cs typeface="Tahoma"/>
              </a:rPr>
              <a:t>financiación</a:t>
            </a:r>
            <a:endParaRPr sz="1455">
              <a:latin typeface="Tahoma"/>
              <a:cs typeface="Tahoma"/>
            </a:endParaRPr>
          </a:p>
        </p:txBody>
      </p:sp>
      <p:sp>
        <p:nvSpPr>
          <p:cNvPr id="69" name="object 64">
            <a:extLst>
              <a:ext uri="{FF2B5EF4-FFF2-40B4-BE49-F238E27FC236}">
                <a16:creationId xmlns:a16="http://schemas.microsoft.com/office/drawing/2014/main" id="{7FF58874-6F8A-6DE6-69CA-12378E239ADD}"/>
              </a:ext>
            </a:extLst>
          </p:cNvPr>
          <p:cNvSpPr txBox="1"/>
          <p:nvPr/>
        </p:nvSpPr>
        <p:spPr>
          <a:xfrm>
            <a:off x="11326262" y="4522978"/>
            <a:ext cx="1262627" cy="237321"/>
          </a:xfrm>
          <a:prstGeom prst="rect">
            <a:avLst/>
          </a:prstGeom>
        </p:spPr>
        <p:txBody>
          <a:bodyPr vert="horz" wrap="square" lIns="0" tIns="13284" rIns="0" bIns="0" rtlCol="0">
            <a:spAutoFit/>
          </a:bodyPr>
          <a:lstStyle/>
          <a:p>
            <a:pPr marL="11552">
              <a:spcBef>
                <a:spcPts val="104"/>
              </a:spcBef>
            </a:pPr>
            <a:r>
              <a:rPr sz="1455" b="1" spc="-9" dirty="0">
                <a:solidFill>
                  <a:srgbClr val="194378"/>
                </a:solidFill>
                <a:latin typeface="Tahoma"/>
                <a:cs typeface="Tahoma"/>
              </a:rPr>
              <a:t>Desembolsos</a:t>
            </a:r>
            <a:endParaRPr sz="1455">
              <a:latin typeface="Tahoma"/>
              <a:cs typeface="Tahoma"/>
            </a:endParaRPr>
          </a:p>
        </p:txBody>
      </p:sp>
      <p:sp>
        <p:nvSpPr>
          <p:cNvPr id="70" name="object 65">
            <a:extLst>
              <a:ext uri="{FF2B5EF4-FFF2-40B4-BE49-F238E27FC236}">
                <a16:creationId xmlns:a16="http://schemas.microsoft.com/office/drawing/2014/main" id="{1131134B-204E-BC9E-BC7A-A131875D31D4}"/>
              </a:ext>
            </a:extLst>
          </p:cNvPr>
          <p:cNvSpPr txBox="1"/>
          <p:nvPr/>
        </p:nvSpPr>
        <p:spPr>
          <a:xfrm>
            <a:off x="10871780" y="7792117"/>
            <a:ext cx="2570306" cy="461229"/>
          </a:xfrm>
          <a:prstGeom prst="rect">
            <a:avLst/>
          </a:prstGeom>
        </p:spPr>
        <p:txBody>
          <a:bodyPr vert="horz" wrap="square" lIns="0" tIns="13284" rIns="0" bIns="0" rtlCol="0">
            <a:spAutoFit/>
          </a:bodyPr>
          <a:lstStyle/>
          <a:p>
            <a:pPr algn="ctr">
              <a:spcBef>
                <a:spcPts val="104"/>
              </a:spcBef>
            </a:pPr>
            <a:r>
              <a:rPr sz="1455" b="1" dirty="0">
                <a:solidFill>
                  <a:srgbClr val="FF8400"/>
                </a:solidFill>
                <a:latin typeface="Tahoma"/>
                <a:cs typeface="Tahoma"/>
              </a:rPr>
              <a:t>Pago</a:t>
            </a:r>
            <a:r>
              <a:rPr sz="1455" b="1" spc="-82" dirty="0">
                <a:solidFill>
                  <a:srgbClr val="FF8400"/>
                </a:solidFill>
                <a:latin typeface="Tahoma"/>
                <a:cs typeface="Tahoma"/>
              </a:rPr>
              <a:t> </a:t>
            </a:r>
            <a:r>
              <a:rPr sz="1455" b="1" dirty="0">
                <a:solidFill>
                  <a:srgbClr val="FF8400"/>
                </a:solidFill>
                <a:latin typeface="Tahoma"/>
                <a:cs typeface="Tahoma"/>
              </a:rPr>
              <a:t>de</a:t>
            </a:r>
            <a:r>
              <a:rPr sz="1455" b="1" spc="-82" dirty="0">
                <a:solidFill>
                  <a:srgbClr val="FF8400"/>
                </a:solidFill>
                <a:latin typeface="Tahoma"/>
                <a:cs typeface="Tahoma"/>
              </a:rPr>
              <a:t> </a:t>
            </a:r>
            <a:r>
              <a:rPr sz="1455" b="1" spc="-9" dirty="0">
                <a:solidFill>
                  <a:srgbClr val="FF8400"/>
                </a:solidFill>
                <a:latin typeface="Tahoma"/>
                <a:cs typeface="Tahoma"/>
              </a:rPr>
              <a:t>créditos</a:t>
            </a:r>
            <a:endParaRPr sz="1455">
              <a:latin typeface="Tahoma"/>
              <a:cs typeface="Tahoma"/>
            </a:endParaRPr>
          </a:p>
          <a:p>
            <a:pPr algn="ctr">
              <a:spcBef>
                <a:spcPts val="41"/>
              </a:spcBef>
            </a:pPr>
            <a:r>
              <a:rPr sz="1455" dirty="0">
                <a:solidFill>
                  <a:srgbClr val="FF8400"/>
                </a:solidFill>
                <a:latin typeface="Tahoma"/>
                <a:cs typeface="Tahoma"/>
              </a:rPr>
              <a:t>Capital,</a:t>
            </a:r>
            <a:r>
              <a:rPr sz="1455" spc="82" dirty="0">
                <a:solidFill>
                  <a:srgbClr val="FF8400"/>
                </a:solidFill>
                <a:latin typeface="Tahoma"/>
                <a:cs typeface="Tahoma"/>
              </a:rPr>
              <a:t> </a:t>
            </a:r>
            <a:r>
              <a:rPr sz="1455" dirty="0">
                <a:solidFill>
                  <a:srgbClr val="FF8400"/>
                </a:solidFill>
                <a:latin typeface="Tahoma"/>
                <a:cs typeface="Tahoma"/>
              </a:rPr>
              <a:t>interés</a:t>
            </a:r>
            <a:r>
              <a:rPr sz="1455" spc="86" dirty="0">
                <a:solidFill>
                  <a:srgbClr val="FF8400"/>
                </a:solidFill>
                <a:latin typeface="Tahoma"/>
                <a:cs typeface="Tahoma"/>
              </a:rPr>
              <a:t> </a:t>
            </a:r>
            <a:r>
              <a:rPr sz="1455" dirty="0">
                <a:solidFill>
                  <a:srgbClr val="FF8400"/>
                </a:solidFill>
                <a:latin typeface="Tahoma"/>
                <a:cs typeface="Tahoma"/>
              </a:rPr>
              <a:t>(opc),</a:t>
            </a:r>
            <a:r>
              <a:rPr sz="1455" spc="86" dirty="0">
                <a:solidFill>
                  <a:srgbClr val="FF8400"/>
                </a:solidFill>
                <a:latin typeface="Tahoma"/>
                <a:cs typeface="Tahoma"/>
              </a:rPr>
              <a:t> </a:t>
            </a:r>
            <a:r>
              <a:rPr sz="1455" spc="-9" dirty="0">
                <a:solidFill>
                  <a:srgbClr val="FF8400"/>
                </a:solidFill>
                <a:latin typeface="Tahoma"/>
                <a:cs typeface="Tahoma"/>
              </a:rPr>
              <a:t>impacto</a:t>
            </a:r>
            <a:endParaRPr sz="1455">
              <a:latin typeface="Tahoma"/>
              <a:cs typeface="Tahoma"/>
            </a:endParaRPr>
          </a:p>
        </p:txBody>
      </p:sp>
      <p:sp>
        <p:nvSpPr>
          <p:cNvPr id="71" name="object 66">
            <a:extLst>
              <a:ext uri="{FF2B5EF4-FFF2-40B4-BE49-F238E27FC236}">
                <a16:creationId xmlns:a16="http://schemas.microsoft.com/office/drawing/2014/main" id="{4AD0A6AD-142B-700C-E627-73C946F04497}"/>
              </a:ext>
            </a:extLst>
          </p:cNvPr>
          <p:cNvSpPr txBox="1"/>
          <p:nvPr/>
        </p:nvSpPr>
        <p:spPr>
          <a:xfrm>
            <a:off x="10859456" y="5644995"/>
            <a:ext cx="2226058" cy="927809"/>
          </a:xfrm>
          <a:prstGeom prst="rect">
            <a:avLst/>
          </a:prstGeom>
        </p:spPr>
        <p:txBody>
          <a:bodyPr vert="horz" wrap="square" lIns="0" tIns="5198" rIns="0" bIns="0" rtlCol="0">
            <a:spAutoFit/>
          </a:bodyPr>
          <a:lstStyle/>
          <a:p>
            <a:pPr marL="234504" marR="227573" indent="394498">
              <a:lnSpc>
                <a:spcPct val="103699"/>
              </a:lnSpc>
              <a:spcBef>
                <a:spcPts val="41"/>
              </a:spcBef>
            </a:pPr>
            <a:r>
              <a:rPr sz="1455" b="1" spc="-9" dirty="0">
                <a:solidFill>
                  <a:srgbClr val="194378"/>
                </a:solidFill>
                <a:latin typeface="Tahoma"/>
                <a:cs typeface="Tahoma"/>
              </a:rPr>
              <a:t>Beneficios </a:t>
            </a:r>
            <a:r>
              <a:rPr sz="1455" dirty="0">
                <a:solidFill>
                  <a:srgbClr val="194378"/>
                </a:solidFill>
                <a:latin typeface="Tahoma"/>
                <a:cs typeface="Tahoma"/>
              </a:rPr>
              <a:t>Tasas</a:t>
            </a:r>
            <a:r>
              <a:rPr sz="1455" spc="155" dirty="0">
                <a:solidFill>
                  <a:srgbClr val="194378"/>
                </a:solidFill>
                <a:latin typeface="Tahoma"/>
                <a:cs typeface="Tahoma"/>
              </a:rPr>
              <a:t> </a:t>
            </a:r>
            <a:r>
              <a:rPr sz="1455" spc="-9" dirty="0">
                <a:solidFill>
                  <a:srgbClr val="194378"/>
                </a:solidFill>
                <a:latin typeface="Tahoma"/>
                <a:cs typeface="Tahoma"/>
              </a:rPr>
              <a:t>competitivas, </a:t>
            </a:r>
            <a:r>
              <a:rPr sz="1455" dirty="0">
                <a:solidFill>
                  <a:srgbClr val="194378"/>
                </a:solidFill>
                <a:latin typeface="Tahoma"/>
                <a:cs typeface="Tahoma"/>
              </a:rPr>
              <a:t>inversión</a:t>
            </a:r>
            <a:r>
              <a:rPr sz="1455" spc="287" dirty="0">
                <a:solidFill>
                  <a:srgbClr val="194378"/>
                </a:solidFill>
                <a:latin typeface="Tahoma"/>
                <a:cs typeface="Tahoma"/>
              </a:rPr>
              <a:t> </a:t>
            </a:r>
            <a:r>
              <a:rPr sz="1455" spc="-9" dirty="0">
                <a:solidFill>
                  <a:srgbClr val="194378"/>
                </a:solidFill>
                <a:latin typeface="Tahoma"/>
                <a:cs typeface="Tahoma"/>
              </a:rPr>
              <a:t>inteligente,</a:t>
            </a:r>
            <a:endParaRPr sz="1455">
              <a:latin typeface="Tahoma"/>
              <a:cs typeface="Tahoma"/>
            </a:endParaRPr>
          </a:p>
          <a:p>
            <a:pPr marL="11552">
              <a:spcBef>
                <a:spcPts val="41"/>
              </a:spcBef>
            </a:pPr>
            <a:r>
              <a:rPr sz="1455" dirty="0">
                <a:solidFill>
                  <a:srgbClr val="194378"/>
                </a:solidFill>
                <a:latin typeface="Tahoma"/>
                <a:cs typeface="Tahoma"/>
              </a:rPr>
              <a:t>créditos</a:t>
            </a:r>
            <a:r>
              <a:rPr sz="1455" spc="77" dirty="0">
                <a:solidFill>
                  <a:srgbClr val="194378"/>
                </a:solidFill>
                <a:latin typeface="Tahoma"/>
                <a:cs typeface="Tahoma"/>
              </a:rPr>
              <a:t> </a:t>
            </a:r>
            <a:r>
              <a:rPr sz="1455" spc="45" dirty="0">
                <a:solidFill>
                  <a:srgbClr val="194378"/>
                </a:solidFill>
                <a:latin typeface="Tahoma"/>
                <a:cs typeface="Tahoma"/>
              </a:rPr>
              <a:t>medida</a:t>
            </a:r>
            <a:r>
              <a:rPr sz="1455" spc="77" dirty="0">
                <a:solidFill>
                  <a:srgbClr val="194378"/>
                </a:solidFill>
                <a:latin typeface="Tahoma"/>
                <a:cs typeface="Tahoma"/>
              </a:rPr>
              <a:t> </a:t>
            </a:r>
            <a:r>
              <a:rPr sz="1455" spc="73" dirty="0">
                <a:solidFill>
                  <a:srgbClr val="194378"/>
                </a:solidFill>
                <a:latin typeface="Tahoma"/>
                <a:cs typeface="Tahoma"/>
              </a:rPr>
              <a:t>y</a:t>
            </a:r>
            <a:r>
              <a:rPr sz="1455" spc="82" dirty="0">
                <a:solidFill>
                  <a:srgbClr val="194378"/>
                </a:solidFill>
                <a:latin typeface="Tahoma"/>
                <a:cs typeface="Tahoma"/>
              </a:rPr>
              <a:t> </a:t>
            </a:r>
            <a:r>
              <a:rPr sz="1455" spc="73" dirty="0">
                <a:solidFill>
                  <a:srgbClr val="194378"/>
                </a:solidFill>
                <a:latin typeface="Tahoma"/>
                <a:cs typeface="Tahoma"/>
              </a:rPr>
              <a:t>acceso</a:t>
            </a:r>
            <a:endParaRPr sz="1455">
              <a:latin typeface="Tahoma"/>
              <a:cs typeface="Tahoma"/>
            </a:endParaRPr>
          </a:p>
        </p:txBody>
      </p:sp>
      <p:sp>
        <p:nvSpPr>
          <p:cNvPr id="72" name="object 67">
            <a:extLst>
              <a:ext uri="{FF2B5EF4-FFF2-40B4-BE49-F238E27FC236}">
                <a16:creationId xmlns:a16="http://schemas.microsoft.com/office/drawing/2014/main" id="{DD5118F3-0D0D-7507-10C0-D3E90086FDBB}"/>
              </a:ext>
            </a:extLst>
          </p:cNvPr>
          <p:cNvSpPr txBox="1"/>
          <p:nvPr/>
        </p:nvSpPr>
        <p:spPr>
          <a:xfrm>
            <a:off x="3171285" y="7776433"/>
            <a:ext cx="5744778" cy="461229"/>
          </a:xfrm>
          <a:prstGeom prst="rect">
            <a:avLst/>
          </a:prstGeom>
        </p:spPr>
        <p:txBody>
          <a:bodyPr vert="horz" wrap="square" lIns="0" tIns="13284" rIns="0" bIns="0" rtlCol="0">
            <a:spAutoFit/>
          </a:bodyPr>
          <a:lstStyle/>
          <a:p>
            <a:pPr marL="2888" algn="ctr">
              <a:spcBef>
                <a:spcPts val="104"/>
              </a:spcBef>
            </a:pPr>
            <a:r>
              <a:rPr sz="1455" b="1" spc="-9" dirty="0">
                <a:solidFill>
                  <a:srgbClr val="24A700"/>
                </a:solidFill>
                <a:latin typeface="Tahoma"/>
                <a:cs typeface="Tahoma"/>
              </a:rPr>
              <a:t>Beneficios</a:t>
            </a:r>
            <a:endParaRPr sz="1455">
              <a:latin typeface="Tahoma"/>
              <a:cs typeface="Tahoma"/>
            </a:endParaRPr>
          </a:p>
          <a:p>
            <a:pPr marL="2888" algn="ctr">
              <a:spcBef>
                <a:spcPts val="41"/>
              </a:spcBef>
            </a:pPr>
            <a:r>
              <a:rPr sz="1455" dirty="0">
                <a:solidFill>
                  <a:srgbClr val="24A700"/>
                </a:solidFill>
                <a:latin typeface="Tahoma"/>
                <a:cs typeface="Tahoma"/>
              </a:rPr>
              <a:t>Reputación,</a:t>
            </a:r>
            <a:r>
              <a:rPr sz="1455" spc="231" dirty="0">
                <a:solidFill>
                  <a:srgbClr val="24A700"/>
                </a:solidFill>
                <a:latin typeface="Tahoma"/>
                <a:cs typeface="Tahoma"/>
              </a:rPr>
              <a:t> </a:t>
            </a:r>
            <a:r>
              <a:rPr sz="1455" dirty="0">
                <a:solidFill>
                  <a:srgbClr val="24A700"/>
                </a:solidFill>
                <a:latin typeface="Tahoma"/>
                <a:cs typeface="Tahoma"/>
              </a:rPr>
              <a:t>tributarios,</a:t>
            </a:r>
            <a:r>
              <a:rPr sz="1455" spc="231" dirty="0">
                <a:solidFill>
                  <a:srgbClr val="24A700"/>
                </a:solidFill>
                <a:latin typeface="Tahoma"/>
                <a:cs typeface="Tahoma"/>
              </a:rPr>
              <a:t> </a:t>
            </a:r>
            <a:r>
              <a:rPr sz="1455" spc="-9" dirty="0">
                <a:solidFill>
                  <a:srgbClr val="24A700"/>
                </a:solidFill>
                <a:latin typeface="Tahoma"/>
                <a:cs typeface="Tahoma"/>
              </a:rPr>
              <a:t>rentabilidad</a:t>
            </a:r>
            <a:endParaRPr sz="1455">
              <a:latin typeface="Tahoma"/>
              <a:cs typeface="Tahoma"/>
            </a:endParaRPr>
          </a:p>
        </p:txBody>
      </p:sp>
      <p:grpSp>
        <p:nvGrpSpPr>
          <p:cNvPr id="73" name="object 68">
            <a:extLst>
              <a:ext uri="{FF2B5EF4-FFF2-40B4-BE49-F238E27FC236}">
                <a16:creationId xmlns:a16="http://schemas.microsoft.com/office/drawing/2014/main" id="{E8DF9BB1-BE61-FE4F-701B-9B175993937B}"/>
              </a:ext>
            </a:extLst>
          </p:cNvPr>
          <p:cNvGrpSpPr/>
          <p:nvPr/>
        </p:nvGrpSpPr>
        <p:grpSpPr>
          <a:xfrm>
            <a:off x="2681929" y="5039247"/>
            <a:ext cx="12204044" cy="4538756"/>
            <a:chOff x="2947760" y="5540061"/>
            <a:chExt cx="13416915" cy="4989830"/>
          </a:xfrm>
        </p:grpSpPr>
        <p:sp>
          <p:nvSpPr>
            <p:cNvPr id="74" name="object 69">
              <a:extLst>
                <a:ext uri="{FF2B5EF4-FFF2-40B4-BE49-F238E27FC236}">
                  <a16:creationId xmlns:a16="http://schemas.microsoft.com/office/drawing/2014/main" id="{4A8BE478-6486-7026-84EB-9718D15CD895}"/>
                </a:ext>
              </a:extLst>
            </p:cNvPr>
            <p:cNvSpPr/>
            <p:nvPr/>
          </p:nvSpPr>
          <p:spPr>
            <a:xfrm>
              <a:off x="3086257" y="6065627"/>
              <a:ext cx="13261340" cy="4446905"/>
            </a:xfrm>
            <a:custGeom>
              <a:avLst/>
              <a:gdLst/>
              <a:ahLst/>
              <a:cxnLst/>
              <a:rect l="l" t="t" r="r" b="b"/>
              <a:pathLst>
                <a:path w="13261340" h="4446905">
                  <a:moveTo>
                    <a:pt x="13260779" y="0"/>
                  </a:moveTo>
                  <a:lnTo>
                    <a:pt x="13260779" y="4446587"/>
                  </a:lnTo>
                  <a:lnTo>
                    <a:pt x="0" y="4446587"/>
                  </a:lnTo>
                  <a:lnTo>
                    <a:pt x="0" y="1594307"/>
                  </a:lnTo>
                </a:path>
              </a:pathLst>
            </a:custGeom>
            <a:ln w="33873">
              <a:solidFill>
                <a:srgbClr val="30DCE8"/>
              </a:solidFill>
            </a:ln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75" name="object 70">
              <a:extLst>
                <a:ext uri="{FF2B5EF4-FFF2-40B4-BE49-F238E27FC236}">
                  <a16:creationId xmlns:a16="http://schemas.microsoft.com/office/drawing/2014/main" id="{7F99B54D-4CF1-18C6-645D-85ABA7CCBBFD}"/>
                </a:ext>
              </a:extLst>
            </p:cNvPr>
            <p:cNvSpPr/>
            <p:nvPr/>
          </p:nvSpPr>
          <p:spPr>
            <a:xfrm>
              <a:off x="2947760" y="7623187"/>
              <a:ext cx="277495" cy="172085"/>
            </a:xfrm>
            <a:custGeom>
              <a:avLst/>
              <a:gdLst/>
              <a:ahLst/>
              <a:cxnLst/>
              <a:rect l="l" t="t" r="r" b="b"/>
              <a:pathLst>
                <a:path w="277494" h="172084">
                  <a:moveTo>
                    <a:pt x="138529" y="0"/>
                  </a:moveTo>
                  <a:lnTo>
                    <a:pt x="0" y="148979"/>
                  </a:lnTo>
                  <a:lnTo>
                    <a:pt x="24815" y="172078"/>
                  </a:lnTo>
                  <a:lnTo>
                    <a:pt x="138529" y="49736"/>
                  </a:lnTo>
                  <a:lnTo>
                    <a:pt x="252222" y="172078"/>
                  </a:lnTo>
                  <a:lnTo>
                    <a:pt x="277028" y="148979"/>
                  </a:lnTo>
                  <a:lnTo>
                    <a:pt x="138529" y="0"/>
                  </a:lnTo>
                  <a:close/>
                </a:path>
              </a:pathLst>
            </a:custGeom>
            <a:solidFill>
              <a:srgbClr val="30DCE8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76" name="object 71">
              <a:extLst>
                <a:ext uri="{FF2B5EF4-FFF2-40B4-BE49-F238E27FC236}">
                  <a16:creationId xmlns:a16="http://schemas.microsoft.com/office/drawing/2014/main" id="{D1747FF5-0931-D5BF-694E-14F43EBCD850}"/>
                </a:ext>
              </a:extLst>
            </p:cNvPr>
            <p:cNvSpPr/>
            <p:nvPr/>
          </p:nvSpPr>
          <p:spPr>
            <a:xfrm>
              <a:off x="3469923" y="7166358"/>
              <a:ext cx="6347460" cy="2082800"/>
            </a:xfrm>
            <a:custGeom>
              <a:avLst/>
              <a:gdLst/>
              <a:ahLst/>
              <a:cxnLst/>
              <a:rect l="l" t="t" r="r" b="b"/>
              <a:pathLst>
                <a:path w="6347459" h="2082800">
                  <a:moveTo>
                    <a:pt x="6347356" y="0"/>
                  </a:moveTo>
                  <a:lnTo>
                    <a:pt x="6347356" y="2082208"/>
                  </a:lnTo>
                  <a:lnTo>
                    <a:pt x="0" y="2082208"/>
                  </a:lnTo>
                  <a:lnTo>
                    <a:pt x="0" y="491157"/>
                  </a:lnTo>
                </a:path>
              </a:pathLst>
            </a:custGeom>
            <a:ln w="31653">
              <a:solidFill>
                <a:srgbClr val="52A22F"/>
              </a:solidFill>
            </a:ln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77" name="object 72">
              <a:extLst>
                <a:ext uri="{FF2B5EF4-FFF2-40B4-BE49-F238E27FC236}">
                  <a16:creationId xmlns:a16="http://schemas.microsoft.com/office/drawing/2014/main" id="{FD32FB86-5B17-AD09-D627-20B512E85B5E}"/>
                </a:ext>
              </a:extLst>
            </p:cNvPr>
            <p:cNvSpPr/>
            <p:nvPr/>
          </p:nvSpPr>
          <p:spPr>
            <a:xfrm>
              <a:off x="3340518" y="7623192"/>
              <a:ext cx="259079" cy="161290"/>
            </a:xfrm>
            <a:custGeom>
              <a:avLst/>
              <a:gdLst/>
              <a:ahLst/>
              <a:cxnLst/>
              <a:rect l="l" t="t" r="r" b="b"/>
              <a:pathLst>
                <a:path w="259079" h="161290">
                  <a:moveTo>
                    <a:pt x="129430" y="0"/>
                  </a:moveTo>
                  <a:lnTo>
                    <a:pt x="0" y="139189"/>
                  </a:lnTo>
                  <a:lnTo>
                    <a:pt x="23182" y="160790"/>
                  </a:lnTo>
                  <a:lnTo>
                    <a:pt x="129430" y="46480"/>
                  </a:lnTo>
                  <a:lnTo>
                    <a:pt x="235657" y="160790"/>
                  </a:lnTo>
                  <a:lnTo>
                    <a:pt x="258840" y="139189"/>
                  </a:lnTo>
                  <a:lnTo>
                    <a:pt x="129430" y="0"/>
                  </a:lnTo>
                  <a:close/>
                </a:path>
              </a:pathLst>
            </a:custGeom>
            <a:solidFill>
              <a:srgbClr val="52A22F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78" name="object 73">
              <a:extLst>
                <a:ext uri="{FF2B5EF4-FFF2-40B4-BE49-F238E27FC236}">
                  <a16:creationId xmlns:a16="http://schemas.microsoft.com/office/drawing/2014/main" id="{96E6F4A7-1F4B-13E0-BC9A-3DFB21222D60}"/>
                </a:ext>
              </a:extLst>
            </p:cNvPr>
            <p:cNvSpPr/>
            <p:nvPr/>
          </p:nvSpPr>
          <p:spPr>
            <a:xfrm>
              <a:off x="10103612" y="6065627"/>
              <a:ext cx="5979795" cy="3183255"/>
            </a:xfrm>
            <a:custGeom>
              <a:avLst/>
              <a:gdLst/>
              <a:ahLst/>
              <a:cxnLst/>
              <a:rect l="l" t="t" r="r" b="b"/>
              <a:pathLst>
                <a:path w="5979794" h="3183254">
                  <a:moveTo>
                    <a:pt x="5979681" y="0"/>
                  </a:moveTo>
                  <a:lnTo>
                    <a:pt x="5979681" y="3182939"/>
                  </a:lnTo>
                  <a:lnTo>
                    <a:pt x="0" y="3182939"/>
                  </a:lnTo>
                  <a:lnTo>
                    <a:pt x="0" y="1113306"/>
                  </a:lnTo>
                </a:path>
              </a:pathLst>
            </a:custGeom>
            <a:ln w="34281">
              <a:solidFill>
                <a:srgbClr val="ED8934"/>
              </a:solidFill>
            </a:ln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79" name="object 74">
              <a:extLst>
                <a:ext uri="{FF2B5EF4-FFF2-40B4-BE49-F238E27FC236}">
                  <a16:creationId xmlns:a16="http://schemas.microsoft.com/office/drawing/2014/main" id="{57FE4E6F-4DBF-CB19-47D8-52365DCFA5CD}"/>
                </a:ext>
              </a:extLst>
            </p:cNvPr>
            <p:cNvSpPr/>
            <p:nvPr/>
          </p:nvSpPr>
          <p:spPr>
            <a:xfrm>
              <a:off x="9963416" y="7141760"/>
              <a:ext cx="280670" cy="174625"/>
            </a:xfrm>
            <a:custGeom>
              <a:avLst/>
              <a:gdLst/>
              <a:ahLst/>
              <a:cxnLst/>
              <a:rect l="l" t="t" r="r" b="b"/>
              <a:pathLst>
                <a:path w="280670" h="174625">
                  <a:moveTo>
                    <a:pt x="140226" y="0"/>
                  </a:moveTo>
                  <a:lnTo>
                    <a:pt x="0" y="150791"/>
                  </a:lnTo>
                  <a:lnTo>
                    <a:pt x="25119" y="174172"/>
                  </a:lnTo>
                  <a:lnTo>
                    <a:pt x="140226" y="50333"/>
                  </a:lnTo>
                  <a:lnTo>
                    <a:pt x="255311" y="174172"/>
                  </a:lnTo>
                  <a:lnTo>
                    <a:pt x="280420" y="150791"/>
                  </a:lnTo>
                  <a:lnTo>
                    <a:pt x="140226" y="0"/>
                  </a:lnTo>
                  <a:close/>
                </a:path>
              </a:pathLst>
            </a:custGeom>
            <a:solidFill>
              <a:srgbClr val="ED8934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80" name="object 75">
              <a:extLst>
                <a:ext uri="{FF2B5EF4-FFF2-40B4-BE49-F238E27FC236}">
                  <a16:creationId xmlns:a16="http://schemas.microsoft.com/office/drawing/2014/main" id="{D521F5FA-A896-1434-9922-D0FCB10716CB}"/>
                </a:ext>
              </a:extLst>
            </p:cNvPr>
            <p:cNvSpPr/>
            <p:nvPr/>
          </p:nvSpPr>
          <p:spPr>
            <a:xfrm>
              <a:off x="12980514" y="5540061"/>
              <a:ext cx="361315" cy="637540"/>
            </a:xfrm>
            <a:custGeom>
              <a:avLst/>
              <a:gdLst/>
              <a:ahLst/>
              <a:cxnLst/>
              <a:rect l="l" t="t" r="r" b="b"/>
              <a:pathLst>
                <a:path w="361315" h="637539">
                  <a:moveTo>
                    <a:pt x="291697" y="406400"/>
                  </a:moveTo>
                  <a:lnTo>
                    <a:pt x="62930" y="406400"/>
                  </a:lnTo>
                  <a:lnTo>
                    <a:pt x="50748" y="408940"/>
                  </a:lnTo>
                  <a:lnTo>
                    <a:pt x="40793" y="415290"/>
                  </a:lnTo>
                  <a:lnTo>
                    <a:pt x="34071" y="425450"/>
                  </a:lnTo>
                  <a:lnTo>
                    <a:pt x="31590" y="436880"/>
                  </a:lnTo>
                  <a:lnTo>
                    <a:pt x="31590" y="463550"/>
                  </a:lnTo>
                  <a:lnTo>
                    <a:pt x="34071" y="476250"/>
                  </a:lnTo>
                  <a:lnTo>
                    <a:pt x="40793" y="486410"/>
                  </a:lnTo>
                  <a:lnTo>
                    <a:pt x="50748" y="492760"/>
                  </a:lnTo>
                  <a:lnTo>
                    <a:pt x="62930" y="495300"/>
                  </a:lnTo>
                  <a:lnTo>
                    <a:pt x="337497" y="495300"/>
                  </a:lnTo>
                  <a:lnTo>
                    <a:pt x="343727" y="501650"/>
                  </a:lnTo>
                  <a:lnTo>
                    <a:pt x="343780" y="538480"/>
                  </a:lnTo>
                  <a:lnTo>
                    <a:pt x="342314" y="542290"/>
                  </a:lnTo>
                  <a:lnTo>
                    <a:pt x="337057" y="547370"/>
                  </a:lnTo>
                  <a:lnTo>
                    <a:pt x="333497" y="548640"/>
                  </a:lnTo>
                  <a:lnTo>
                    <a:pt x="62930" y="548640"/>
                  </a:lnTo>
                  <a:lnTo>
                    <a:pt x="50751" y="551180"/>
                  </a:lnTo>
                  <a:lnTo>
                    <a:pt x="40801" y="558800"/>
                  </a:lnTo>
                  <a:lnTo>
                    <a:pt x="34079" y="567690"/>
                  </a:lnTo>
                  <a:lnTo>
                    <a:pt x="31590" y="580390"/>
                  </a:lnTo>
                  <a:lnTo>
                    <a:pt x="31590" y="607060"/>
                  </a:lnTo>
                  <a:lnTo>
                    <a:pt x="34068" y="618490"/>
                  </a:lnTo>
                  <a:lnTo>
                    <a:pt x="40785" y="628650"/>
                  </a:lnTo>
                  <a:lnTo>
                    <a:pt x="50740" y="636270"/>
                  </a:lnTo>
                  <a:lnTo>
                    <a:pt x="62930" y="637540"/>
                  </a:lnTo>
                  <a:lnTo>
                    <a:pt x="291708" y="637540"/>
                  </a:lnTo>
                  <a:lnTo>
                    <a:pt x="303901" y="636270"/>
                  </a:lnTo>
                  <a:lnTo>
                    <a:pt x="313863" y="628650"/>
                  </a:lnTo>
                  <a:lnTo>
                    <a:pt x="318906" y="621030"/>
                  </a:lnTo>
                  <a:lnTo>
                    <a:pt x="55212" y="621030"/>
                  </a:lnTo>
                  <a:lnTo>
                    <a:pt x="48982" y="614680"/>
                  </a:lnTo>
                  <a:lnTo>
                    <a:pt x="48951" y="572770"/>
                  </a:lnTo>
                  <a:lnTo>
                    <a:pt x="55212" y="566420"/>
                  </a:lnTo>
                  <a:lnTo>
                    <a:pt x="329811" y="566420"/>
                  </a:lnTo>
                  <a:lnTo>
                    <a:pt x="342006" y="563880"/>
                  </a:lnTo>
                  <a:lnTo>
                    <a:pt x="351960" y="557530"/>
                  </a:lnTo>
                  <a:lnTo>
                    <a:pt x="358675" y="547370"/>
                  </a:lnTo>
                  <a:lnTo>
                    <a:pt x="361151" y="534670"/>
                  </a:lnTo>
                  <a:lnTo>
                    <a:pt x="361151" y="509270"/>
                  </a:lnTo>
                  <a:lnTo>
                    <a:pt x="358675" y="496570"/>
                  </a:lnTo>
                  <a:lnTo>
                    <a:pt x="351960" y="486410"/>
                  </a:lnTo>
                  <a:lnTo>
                    <a:pt x="342006" y="480060"/>
                  </a:lnTo>
                  <a:lnTo>
                    <a:pt x="329811" y="477520"/>
                  </a:lnTo>
                  <a:lnTo>
                    <a:pt x="55212" y="477520"/>
                  </a:lnTo>
                  <a:lnTo>
                    <a:pt x="48961" y="471170"/>
                  </a:lnTo>
                  <a:lnTo>
                    <a:pt x="48961" y="429260"/>
                  </a:lnTo>
                  <a:lnTo>
                    <a:pt x="55212" y="422910"/>
                  </a:lnTo>
                  <a:lnTo>
                    <a:pt x="318896" y="422910"/>
                  </a:lnTo>
                  <a:lnTo>
                    <a:pt x="313853" y="415290"/>
                  </a:lnTo>
                  <a:lnTo>
                    <a:pt x="303891" y="408940"/>
                  </a:lnTo>
                  <a:lnTo>
                    <a:pt x="291697" y="406400"/>
                  </a:lnTo>
                  <a:close/>
                </a:path>
                <a:path w="361315" h="637539">
                  <a:moveTo>
                    <a:pt x="319770" y="566420"/>
                  </a:moveTo>
                  <a:lnTo>
                    <a:pt x="299414" y="566420"/>
                  </a:lnTo>
                  <a:lnTo>
                    <a:pt x="305645" y="572770"/>
                  </a:lnTo>
                  <a:lnTo>
                    <a:pt x="305645" y="614680"/>
                  </a:lnTo>
                  <a:lnTo>
                    <a:pt x="299414" y="621030"/>
                  </a:lnTo>
                  <a:lnTo>
                    <a:pt x="318906" y="621030"/>
                  </a:lnTo>
                  <a:lnTo>
                    <a:pt x="320587" y="618490"/>
                  </a:lnTo>
                  <a:lnTo>
                    <a:pt x="323068" y="607060"/>
                  </a:lnTo>
                  <a:lnTo>
                    <a:pt x="323068" y="575310"/>
                  </a:lnTo>
                  <a:lnTo>
                    <a:pt x="321937" y="571500"/>
                  </a:lnTo>
                  <a:lnTo>
                    <a:pt x="319770" y="566420"/>
                  </a:lnTo>
                  <a:close/>
                </a:path>
                <a:path w="361315" h="637539">
                  <a:moveTo>
                    <a:pt x="93347" y="495300"/>
                  </a:moveTo>
                  <a:lnTo>
                    <a:pt x="73003" y="495300"/>
                  </a:lnTo>
                  <a:lnTo>
                    <a:pt x="70835" y="499110"/>
                  </a:lnTo>
                  <a:lnTo>
                    <a:pt x="69704" y="504190"/>
                  </a:lnTo>
                  <a:lnTo>
                    <a:pt x="69704" y="539750"/>
                  </a:lnTo>
                  <a:lnTo>
                    <a:pt x="70835" y="544830"/>
                  </a:lnTo>
                  <a:lnTo>
                    <a:pt x="73003" y="548640"/>
                  </a:lnTo>
                  <a:lnTo>
                    <a:pt x="93347" y="548640"/>
                  </a:lnTo>
                  <a:lnTo>
                    <a:pt x="87117" y="542290"/>
                  </a:lnTo>
                  <a:lnTo>
                    <a:pt x="87117" y="501650"/>
                  </a:lnTo>
                  <a:lnTo>
                    <a:pt x="93347" y="495300"/>
                  </a:lnTo>
                  <a:close/>
                </a:path>
                <a:path w="361315" h="637539">
                  <a:moveTo>
                    <a:pt x="318896" y="422910"/>
                  </a:moveTo>
                  <a:lnTo>
                    <a:pt x="299394" y="422910"/>
                  </a:lnTo>
                  <a:lnTo>
                    <a:pt x="305645" y="429260"/>
                  </a:lnTo>
                  <a:lnTo>
                    <a:pt x="305645" y="471170"/>
                  </a:lnTo>
                  <a:lnTo>
                    <a:pt x="299383" y="477520"/>
                  </a:lnTo>
                  <a:lnTo>
                    <a:pt x="319759" y="477520"/>
                  </a:lnTo>
                  <a:lnTo>
                    <a:pt x="321916" y="473710"/>
                  </a:lnTo>
                  <a:lnTo>
                    <a:pt x="323058" y="468630"/>
                  </a:lnTo>
                  <a:lnTo>
                    <a:pt x="323058" y="436880"/>
                  </a:lnTo>
                  <a:lnTo>
                    <a:pt x="320577" y="425450"/>
                  </a:lnTo>
                  <a:lnTo>
                    <a:pt x="318896" y="422910"/>
                  </a:lnTo>
                  <a:close/>
                </a:path>
                <a:path w="361315" h="637539">
                  <a:moveTo>
                    <a:pt x="163276" y="328930"/>
                  </a:moveTo>
                  <a:lnTo>
                    <a:pt x="136749" y="328930"/>
                  </a:lnTo>
                  <a:lnTo>
                    <a:pt x="146729" y="336550"/>
                  </a:lnTo>
                  <a:lnTo>
                    <a:pt x="154440" y="347980"/>
                  </a:lnTo>
                  <a:lnTo>
                    <a:pt x="160038" y="360680"/>
                  </a:lnTo>
                  <a:lnTo>
                    <a:pt x="163680" y="375920"/>
                  </a:lnTo>
                  <a:lnTo>
                    <a:pt x="164688" y="383540"/>
                  </a:lnTo>
                  <a:lnTo>
                    <a:pt x="165580" y="389890"/>
                  </a:lnTo>
                  <a:lnTo>
                    <a:pt x="166359" y="397510"/>
                  </a:lnTo>
                  <a:lnTo>
                    <a:pt x="167031" y="406400"/>
                  </a:lnTo>
                  <a:lnTo>
                    <a:pt x="187617" y="406400"/>
                  </a:lnTo>
                  <a:lnTo>
                    <a:pt x="188276" y="397510"/>
                  </a:lnTo>
                  <a:lnTo>
                    <a:pt x="189057" y="389890"/>
                  </a:lnTo>
                  <a:lnTo>
                    <a:pt x="189955" y="383540"/>
                  </a:lnTo>
                  <a:lnTo>
                    <a:pt x="190968" y="375920"/>
                  </a:lnTo>
                  <a:lnTo>
                    <a:pt x="194614" y="360680"/>
                  </a:lnTo>
                  <a:lnTo>
                    <a:pt x="200220" y="346710"/>
                  </a:lnTo>
                  <a:lnTo>
                    <a:pt x="207932" y="336550"/>
                  </a:lnTo>
                  <a:lnTo>
                    <a:pt x="168623" y="336550"/>
                  </a:lnTo>
                  <a:lnTo>
                    <a:pt x="164476" y="330200"/>
                  </a:lnTo>
                  <a:lnTo>
                    <a:pt x="163276" y="328930"/>
                  </a:lnTo>
                  <a:close/>
                </a:path>
                <a:path w="361315" h="637539">
                  <a:moveTo>
                    <a:pt x="74540" y="267970"/>
                  </a:moveTo>
                  <a:lnTo>
                    <a:pt x="31127" y="274320"/>
                  </a:lnTo>
                  <a:lnTo>
                    <a:pt x="0" y="292100"/>
                  </a:lnTo>
                  <a:lnTo>
                    <a:pt x="900" y="294640"/>
                  </a:lnTo>
                  <a:lnTo>
                    <a:pt x="41442" y="327660"/>
                  </a:lnTo>
                  <a:lnTo>
                    <a:pt x="77097" y="342900"/>
                  </a:lnTo>
                  <a:lnTo>
                    <a:pt x="87442" y="345440"/>
                  </a:lnTo>
                  <a:lnTo>
                    <a:pt x="92698" y="345440"/>
                  </a:lnTo>
                  <a:lnTo>
                    <a:pt x="104674" y="344170"/>
                  </a:lnTo>
                  <a:lnTo>
                    <a:pt x="116181" y="340360"/>
                  </a:lnTo>
                  <a:lnTo>
                    <a:pt x="126958" y="335280"/>
                  </a:lnTo>
                  <a:lnTo>
                    <a:pt x="136749" y="328930"/>
                  </a:lnTo>
                  <a:lnTo>
                    <a:pt x="163276" y="328930"/>
                  </a:lnTo>
                  <a:lnTo>
                    <a:pt x="162075" y="327660"/>
                  </a:lnTo>
                  <a:lnTo>
                    <a:pt x="97567" y="327660"/>
                  </a:lnTo>
                  <a:lnTo>
                    <a:pt x="75607" y="325120"/>
                  </a:lnTo>
                  <a:lnTo>
                    <a:pt x="51626" y="313690"/>
                  </a:lnTo>
                  <a:lnTo>
                    <a:pt x="25528" y="293370"/>
                  </a:lnTo>
                  <a:lnTo>
                    <a:pt x="55414" y="287020"/>
                  </a:lnTo>
                  <a:lnTo>
                    <a:pt x="80527" y="285750"/>
                  </a:lnTo>
                  <a:lnTo>
                    <a:pt x="124446" y="285750"/>
                  </a:lnTo>
                  <a:lnTo>
                    <a:pt x="123289" y="284480"/>
                  </a:lnTo>
                  <a:lnTo>
                    <a:pt x="109058" y="275590"/>
                  </a:lnTo>
                  <a:lnTo>
                    <a:pt x="92772" y="270510"/>
                  </a:lnTo>
                  <a:lnTo>
                    <a:pt x="74540" y="267970"/>
                  </a:lnTo>
                  <a:close/>
                </a:path>
                <a:path w="361315" h="637539">
                  <a:moveTo>
                    <a:pt x="310919" y="328930"/>
                  </a:moveTo>
                  <a:lnTo>
                    <a:pt x="217899" y="328930"/>
                  </a:lnTo>
                  <a:lnTo>
                    <a:pt x="227690" y="335280"/>
                  </a:lnTo>
                  <a:lnTo>
                    <a:pt x="238467" y="340360"/>
                  </a:lnTo>
                  <a:lnTo>
                    <a:pt x="249973" y="344170"/>
                  </a:lnTo>
                  <a:lnTo>
                    <a:pt x="261950" y="345440"/>
                  </a:lnTo>
                  <a:lnTo>
                    <a:pt x="267206" y="345440"/>
                  </a:lnTo>
                  <a:lnTo>
                    <a:pt x="277551" y="342900"/>
                  </a:lnTo>
                  <a:lnTo>
                    <a:pt x="294990" y="337820"/>
                  </a:lnTo>
                  <a:lnTo>
                    <a:pt x="310919" y="328930"/>
                  </a:lnTo>
                  <a:close/>
                </a:path>
                <a:path w="361315" h="637539">
                  <a:moveTo>
                    <a:pt x="177324" y="0"/>
                  </a:moveTo>
                  <a:lnTo>
                    <a:pt x="119436" y="15240"/>
                  </a:lnTo>
                  <a:lnTo>
                    <a:pt x="76343" y="55880"/>
                  </a:lnTo>
                  <a:lnTo>
                    <a:pt x="59096" y="113030"/>
                  </a:lnTo>
                  <a:lnTo>
                    <a:pt x="61560" y="140970"/>
                  </a:lnTo>
                  <a:lnTo>
                    <a:pt x="61672" y="142240"/>
                  </a:lnTo>
                  <a:lnTo>
                    <a:pt x="61784" y="143510"/>
                  </a:lnTo>
                  <a:lnTo>
                    <a:pt x="89343" y="196850"/>
                  </a:lnTo>
                  <a:lnTo>
                    <a:pt x="138843" y="229870"/>
                  </a:lnTo>
                  <a:lnTo>
                    <a:pt x="168623" y="236220"/>
                  </a:lnTo>
                  <a:lnTo>
                    <a:pt x="168623" y="336550"/>
                  </a:lnTo>
                  <a:lnTo>
                    <a:pt x="186025" y="336550"/>
                  </a:lnTo>
                  <a:lnTo>
                    <a:pt x="186025" y="236220"/>
                  </a:lnTo>
                  <a:lnTo>
                    <a:pt x="215805" y="229870"/>
                  </a:lnTo>
                  <a:lnTo>
                    <a:pt x="239959" y="218440"/>
                  </a:lnTo>
                  <a:lnTo>
                    <a:pt x="177366" y="218440"/>
                  </a:lnTo>
                  <a:lnTo>
                    <a:pt x="157583" y="217170"/>
                  </a:lnTo>
                  <a:lnTo>
                    <a:pt x="121383" y="201930"/>
                  </a:lnTo>
                  <a:lnTo>
                    <a:pt x="93416" y="173990"/>
                  </a:lnTo>
                  <a:lnTo>
                    <a:pt x="78407" y="137160"/>
                  </a:lnTo>
                  <a:lnTo>
                    <a:pt x="76437" y="118110"/>
                  </a:lnTo>
                  <a:lnTo>
                    <a:pt x="78271" y="99060"/>
                  </a:lnTo>
                  <a:lnTo>
                    <a:pt x="93391" y="62230"/>
                  </a:lnTo>
                  <a:lnTo>
                    <a:pt x="121365" y="34290"/>
                  </a:lnTo>
                  <a:lnTo>
                    <a:pt x="157580" y="19050"/>
                  </a:lnTo>
                  <a:lnTo>
                    <a:pt x="177366" y="16510"/>
                  </a:lnTo>
                  <a:lnTo>
                    <a:pt x="236930" y="16510"/>
                  </a:lnTo>
                  <a:lnTo>
                    <a:pt x="235212" y="15240"/>
                  </a:lnTo>
                  <a:lnTo>
                    <a:pt x="207471" y="3810"/>
                  </a:lnTo>
                  <a:lnTo>
                    <a:pt x="177324" y="0"/>
                  </a:lnTo>
                  <a:close/>
                </a:path>
                <a:path w="361315" h="637539">
                  <a:moveTo>
                    <a:pt x="280090" y="267970"/>
                  </a:moveTo>
                  <a:lnTo>
                    <a:pt x="231359" y="284480"/>
                  </a:lnTo>
                  <a:lnTo>
                    <a:pt x="211490" y="312420"/>
                  </a:lnTo>
                  <a:lnTo>
                    <a:pt x="209710" y="312420"/>
                  </a:lnTo>
                  <a:lnTo>
                    <a:pt x="186025" y="336550"/>
                  </a:lnTo>
                  <a:lnTo>
                    <a:pt x="207932" y="336550"/>
                  </a:lnTo>
                  <a:lnTo>
                    <a:pt x="217899" y="328930"/>
                  </a:lnTo>
                  <a:lnTo>
                    <a:pt x="310919" y="328930"/>
                  </a:lnTo>
                  <a:lnTo>
                    <a:pt x="313194" y="327660"/>
                  </a:lnTo>
                  <a:lnTo>
                    <a:pt x="257044" y="327660"/>
                  </a:lnTo>
                  <a:lnTo>
                    <a:pt x="236998" y="320040"/>
                  </a:lnTo>
                  <a:lnTo>
                    <a:pt x="253272" y="317500"/>
                  </a:lnTo>
                  <a:lnTo>
                    <a:pt x="274954" y="317500"/>
                  </a:lnTo>
                  <a:lnTo>
                    <a:pt x="278714" y="313690"/>
                  </a:lnTo>
                  <a:lnTo>
                    <a:pt x="278714" y="303530"/>
                  </a:lnTo>
                  <a:lnTo>
                    <a:pt x="277461" y="302260"/>
                  </a:lnTo>
                  <a:lnTo>
                    <a:pt x="237982" y="302260"/>
                  </a:lnTo>
                  <a:lnTo>
                    <a:pt x="253703" y="290830"/>
                  </a:lnTo>
                  <a:lnTo>
                    <a:pt x="274078" y="285750"/>
                  </a:lnTo>
                  <a:lnTo>
                    <a:pt x="353381" y="285750"/>
                  </a:lnTo>
                  <a:lnTo>
                    <a:pt x="351319" y="283210"/>
                  </a:lnTo>
                  <a:lnTo>
                    <a:pt x="348544" y="281940"/>
                  </a:lnTo>
                  <a:lnTo>
                    <a:pt x="323504" y="274320"/>
                  </a:lnTo>
                  <a:lnTo>
                    <a:pt x="300659" y="269240"/>
                  </a:lnTo>
                  <a:lnTo>
                    <a:pt x="280090" y="267970"/>
                  </a:lnTo>
                  <a:close/>
                </a:path>
                <a:path w="361315" h="637539">
                  <a:moveTo>
                    <a:pt x="92459" y="299720"/>
                  </a:moveTo>
                  <a:lnTo>
                    <a:pt x="79620" y="299720"/>
                  </a:lnTo>
                  <a:lnTo>
                    <a:pt x="75892" y="303530"/>
                  </a:lnTo>
                  <a:lnTo>
                    <a:pt x="75892" y="313690"/>
                  </a:lnTo>
                  <a:lnTo>
                    <a:pt x="79620" y="317500"/>
                  </a:lnTo>
                  <a:lnTo>
                    <a:pt x="101333" y="317500"/>
                  </a:lnTo>
                  <a:lnTo>
                    <a:pt x="109503" y="318770"/>
                  </a:lnTo>
                  <a:lnTo>
                    <a:pt x="117598" y="321310"/>
                  </a:lnTo>
                  <a:lnTo>
                    <a:pt x="97567" y="327660"/>
                  </a:lnTo>
                  <a:lnTo>
                    <a:pt x="162075" y="327660"/>
                  </a:lnTo>
                  <a:lnTo>
                    <a:pt x="159673" y="325120"/>
                  </a:lnTo>
                  <a:lnTo>
                    <a:pt x="154260" y="320040"/>
                  </a:lnTo>
                  <a:lnTo>
                    <a:pt x="148288" y="314960"/>
                  </a:lnTo>
                  <a:lnTo>
                    <a:pt x="146634" y="313690"/>
                  </a:lnTo>
                  <a:lnTo>
                    <a:pt x="144917" y="313690"/>
                  </a:lnTo>
                  <a:lnTo>
                    <a:pt x="143157" y="312420"/>
                  </a:lnTo>
                  <a:lnTo>
                    <a:pt x="137624" y="302260"/>
                  </a:lnTo>
                  <a:lnTo>
                    <a:pt x="116656" y="302260"/>
                  </a:lnTo>
                  <a:lnTo>
                    <a:pt x="108629" y="300990"/>
                  </a:lnTo>
                  <a:lnTo>
                    <a:pt x="100561" y="300990"/>
                  </a:lnTo>
                  <a:lnTo>
                    <a:pt x="92459" y="299720"/>
                  </a:lnTo>
                  <a:close/>
                </a:path>
                <a:path w="361315" h="637539">
                  <a:moveTo>
                    <a:pt x="353381" y="285750"/>
                  </a:moveTo>
                  <a:lnTo>
                    <a:pt x="274078" y="285750"/>
                  </a:lnTo>
                  <a:lnTo>
                    <a:pt x="299183" y="287020"/>
                  </a:lnTo>
                  <a:lnTo>
                    <a:pt x="329099" y="293370"/>
                  </a:lnTo>
                  <a:lnTo>
                    <a:pt x="302992" y="313690"/>
                  </a:lnTo>
                  <a:lnTo>
                    <a:pt x="279008" y="325120"/>
                  </a:lnTo>
                  <a:lnTo>
                    <a:pt x="257044" y="327660"/>
                  </a:lnTo>
                  <a:lnTo>
                    <a:pt x="313194" y="327660"/>
                  </a:lnTo>
                  <a:lnTo>
                    <a:pt x="332097" y="313690"/>
                  </a:lnTo>
                  <a:lnTo>
                    <a:pt x="351633" y="297180"/>
                  </a:lnTo>
                  <a:lnTo>
                    <a:pt x="353748" y="294640"/>
                  </a:lnTo>
                  <a:lnTo>
                    <a:pt x="354648" y="292100"/>
                  </a:lnTo>
                  <a:lnTo>
                    <a:pt x="354031" y="288290"/>
                  </a:lnTo>
                  <a:lnTo>
                    <a:pt x="353381" y="285750"/>
                  </a:lnTo>
                  <a:close/>
                </a:path>
                <a:path w="361315" h="637539">
                  <a:moveTo>
                    <a:pt x="124446" y="285750"/>
                  </a:moveTo>
                  <a:lnTo>
                    <a:pt x="80527" y="285750"/>
                  </a:lnTo>
                  <a:lnTo>
                    <a:pt x="100914" y="290830"/>
                  </a:lnTo>
                  <a:lnTo>
                    <a:pt x="116656" y="302260"/>
                  </a:lnTo>
                  <a:lnTo>
                    <a:pt x="137624" y="302260"/>
                  </a:lnTo>
                  <a:lnTo>
                    <a:pt x="134858" y="297180"/>
                  </a:lnTo>
                  <a:lnTo>
                    <a:pt x="124446" y="285750"/>
                  </a:lnTo>
                  <a:close/>
                </a:path>
                <a:path w="361315" h="637539">
                  <a:moveTo>
                    <a:pt x="274954" y="299720"/>
                  </a:moveTo>
                  <a:lnTo>
                    <a:pt x="262133" y="299720"/>
                  </a:lnTo>
                  <a:lnTo>
                    <a:pt x="254042" y="300990"/>
                  </a:lnTo>
                  <a:lnTo>
                    <a:pt x="245985" y="300990"/>
                  </a:lnTo>
                  <a:lnTo>
                    <a:pt x="237982" y="302260"/>
                  </a:lnTo>
                  <a:lnTo>
                    <a:pt x="277461" y="302260"/>
                  </a:lnTo>
                  <a:lnTo>
                    <a:pt x="274954" y="299720"/>
                  </a:lnTo>
                  <a:close/>
                </a:path>
                <a:path w="361315" h="637539">
                  <a:moveTo>
                    <a:pt x="236930" y="16510"/>
                  </a:moveTo>
                  <a:lnTo>
                    <a:pt x="177366" y="16510"/>
                  </a:lnTo>
                  <a:lnTo>
                    <a:pt x="197140" y="19050"/>
                  </a:lnTo>
                  <a:lnTo>
                    <a:pt x="215980" y="24130"/>
                  </a:lnTo>
                  <a:lnTo>
                    <a:pt x="248735" y="46990"/>
                  </a:lnTo>
                  <a:lnTo>
                    <a:pt x="270614" y="78740"/>
                  </a:lnTo>
                  <a:lnTo>
                    <a:pt x="278295" y="118110"/>
                  </a:lnTo>
                  <a:lnTo>
                    <a:pt x="276338" y="137160"/>
                  </a:lnTo>
                  <a:lnTo>
                    <a:pt x="261341" y="173990"/>
                  </a:lnTo>
                  <a:lnTo>
                    <a:pt x="233355" y="201930"/>
                  </a:lnTo>
                  <a:lnTo>
                    <a:pt x="197140" y="217170"/>
                  </a:lnTo>
                  <a:lnTo>
                    <a:pt x="177366" y="218440"/>
                  </a:lnTo>
                  <a:lnTo>
                    <a:pt x="239959" y="218440"/>
                  </a:lnTo>
                  <a:lnTo>
                    <a:pt x="282556" y="171450"/>
                  </a:lnTo>
                  <a:lnTo>
                    <a:pt x="295552" y="113030"/>
                  </a:lnTo>
                  <a:lnTo>
                    <a:pt x="290680" y="83820"/>
                  </a:lnTo>
                  <a:lnTo>
                    <a:pt x="278305" y="55880"/>
                  </a:lnTo>
                  <a:lnTo>
                    <a:pt x="259255" y="33020"/>
                  </a:lnTo>
                  <a:lnTo>
                    <a:pt x="236930" y="16510"/>
                  </a:lnTo>
                  <a:close/>
                </a:path>
                <a:path w="361315" h="637539">
                  <a:moveTo>
                    <a:pt x="185149" y="35560"/>
                  </a:moveTo>
                  <a:lnTo>
                    <a:pt x="138649" y="44450"/>
                  </a:lnTo>
                  <a:lnTo>
                    <a:pt x="104437" y="78740"/>
                  </a:lnTo>
                  <a:lnTo>
                    <a:pt x="95246" y="124460"/>
                  </a:lnTo>
                  <a:lnTo>
                    <a:pt x="95182" y="125730"/>
                  </a:lnTo>
                  <a:lnTo>
                    <a:pt x="101096" y="149860"/>
                  </a:lnTo>
                  <a:lnTo>
                    <a:pt x="113701" y="170180"/>
                  </a:lnTo>
                  <a:lnTo>
                    <a:pt x="131480" y="186690"/>
                  </a:lnTo>
                  <a:lnTo>
                    <a:pt x="153118" y="196850"/>
                  </a:lnTo>
                  <a:lnTo>
                    <a:pt x="177303" y="200660"/>
                  </a:lnTo>
                  <a:lnTo>
                    <a:pt x="209390" y="194310"/>
                  </a:lnTo>
                  <a:lnTo>
                    <a:pt x="226236" y="182880"/>
                  </a:lnTo>
                  <a:lnTo>
                    <a:pt x="177313" y="182880"/>
                  </a:lnTo>
                  <a:lnTo>
                    <a:pt x="158233" y="180340"/>
                  </a:lnTo>
                  <a:lnTo>
                    <a:pt x="141154" y="171450"/>
                  </a:lnTo>
                  <a:lnTo>
                    <a:pt x="127116" y="158750"/>
                  </a:lnTo>
                  <a:lnTo>
                    <a:pt x="117158" y="142240"/>
                  </a:lnTo>
                  <a:lnTo>
                    <a:pt x="112500" y="124460"/>
                  </a:lnTo>
                  <a:lnTo>
                    <a:pt x="113397" y="106680"/>
                  </a:lnTo>
                  <a:lnTo>
                    <a:pt x="131273" y="72390"/>
                  </a:lnTo>
                  <a:lnTo>
                    <a:pt x="183490" y="53340"/>
                  </a:lnTo>
                  <a:lnTo>
                    <a:pt x="227741" y="53340"/>
                  </a:lnTo>
                  <a:lnTo>
                    <a:pt x="208883" y="41910"/>
                  </a:lnTo>
                  <a:lnTo>
                    <a:pt x="185149" y="35560"/>
                  </a:lnTo>
                  <a:close/>
                </a:path>
                <a:path w="361315" h="637539">
                  <a:moveTo>
                    <a:pt x="227741" y="53340"/>
                  </a:moveTo>
                  <a:lnTo>
                    <a:pt x="183490" y="53340"/>
                  </a:lnTo>
                  <a:lnTo>
                    <a:pt x="202213" y="57150"/>
                  </a:lnTo>
                  <a:lnTo>
                    <a:pt x="218760" y="67310"/>
                  </a:lnTo>
                  <a:lnTo>
                    <a:pt x="231437" y="81280"/>
                  </a:lnTo>
                  <a:lnTo>
                    <a:pt x="239552" y="99060"/>
                  </a:lnTo>
                  <a:lnTo>
                    <a:pt x="242411" y="118110"/>
                  </a:lnTo>
                  <a:lnTo>
                    <a:pt x="237268" y="143510"/>
                  </a:lnTo>
                  <a:lnTo>
                    <a:pt x="223311" y="163830"/>
                  </a:lnTo>
                  <a:lnTo>
                    <a:pt x="202629" y="177800"/>
                  </a:lnTo>
                  <a:lnTo>
                    <a:pt x="177313" y="182880"/>
                  </a:lnTo>
                  <a:lnTo>
                    <a:pt x="226236" y="182880"/>
                  </a:lnTo>
                  <a:lnTo>
                    <a:pt x="235596" y="176530"/>
                  </a:lnTo>
                  <a:lnTo>
                    <a:pt x="253275" y="149860"/>
                  </a:lnTo>
                  <a:lnTo>
                    <a:pt x="259782" y="118110"/>
                  </a:lnTo>
                  <a:lnTo>
                    <a:pt x="256163" y="93980"/>
                  </a:lnTo>
                  <a:lnTo>
                    <a:pt x="245889" y="72390"/>
                  </a:lnTo>
                  <a:lnTo>
                    <a:pt x="229837" y="54610"/>
                  </a:lnTo>
                  <a:lnTo>
                    <a:pt x="227741" y="53340"/>
                  </a:lnTo>
                  <a:close/>
                </a:path>
                <a:path w="361315" h="637539">
                  <a:moveTo>
                    <a:pt x="165953" y="125730"/>
                  </a:moveTo>
                  <a:lnTo>
                    <a:pt x="161241" y="125730"/>
                  </a:lnTo>
                  <a:lnTo>
                    <a:pt x="159000" y="127000"/>
                  </a:lnTo>
                  <a:lnTo>
                    <a:pt x="155733" y="129540"/>
                  </a:lnTo>
                  <a:lnTo>
                    <a:pt x="154832" y="132080"/>
                  </a:lnTo>
                  <a:lnTo>
                    <a:pt x="154925" y="142240"/>
                  </a:lnTo>
                  <a:lnTo>
                    <a:pt x="155042" y="149860"/>
                  </a:lnTo>
                  <a:lnTo>
                    <a:pt x="160497" y="157480"/>
                  </a:lnTo>
                  <a:lnTo>
                    <a:pt x="168633" y="160020"/>
                  </a:lnTo>
                  <a:lnTo>
                    <a:pt x="168759" y="167640"/>
                  </a:lnTo>
                  <a:lnTo>
                    <a:pt x="172623" y="171450"/>
                  </a:lnTo>
                  <a:lnTo>
                    <a:pt x="182046" y="171450"/>
                  </a:lnTo>
                  <a:lnTo>
                    <a:pt x="185889" y="167640"/>
                  </a:lnTo>
                  <a:lnTo>
                    <a:pt x="186015" y="160020"/>
                  </a:lnTo>
                  <a:lnTo>
                    <a:pt x="194151" y="157480"/>
                  </a:lnTo>
                  <a:lnTo>
                    <a:pt x="199606" y="149860"/>
                  </a:lnTo>
                  <a:lnTo>
                    <a:pt x="199696" y="144780"/>
                  </a:lnTo>
                  <a:lnTo>
                    <a:pt x="175041" y="144780"/>
                  </a:lnTo>
                  <a:lnTo>
                    <a:pt x="172989" y="143510"/>
                  </a:lnTo>
                  <a:lnTo>
                    <a:pt x="172287" y="140970"/>
                  </a:lnTo>
                  <a:lnTo>
                    <a:pt x="172371" y="132080"/>
                  </a:lnTo>
                  <a:lnTo>
                    <a:pt x="171471" y="129540"/>
                  </a:lnTo>
                  <a:lnTo>
                    <a:pt x="168193" y="127000"/>
                  </a:lnTo>
                  <a:lnTo>
                    <a:pt x="165953" y="125730"/>
                  </a:lnTo>
                  <a:close/>
                </a:path>
                <a:path w="361315" h="637539">
                  <a:moveTo>
                    <a:pt x="182046" y="63500"/>
                  </a:moveTo>
                  <a:lnTo>
                    <a:pt x="172623" y="63500"/>
                  </a:lnTo>
                  <a:lnTo>
                    <a:pt x="168759" y="67310"/>
                  </a:lnTo>
                  <a:lnTo>
                    <a:pt x="168633" y="74930"/>
                  </a:lnTo>
                  <a:lnTo>
                    <a:pt x="160497" y="78740"/>
                  </a:lnTo>
                  <a:lnTo>
                    <a:pt x="155063" y="86360"/>
                  </a:lnTo>
                  <a:lnTo>
                    <a:pt x="154973" y="91440"/>
                  </a:lnTo>
                  <a:lnTo>
                    <a:pt x="154906" y="101600"/>
                  </a:lnTo>
                  <a:lnTo>
                    <a:pt x="156751" y="110490"/>
                  </a:lnTo>
                  <a:lnTo>
                    <a:pt x="161362" y="118110"/>
                  </a:lnTo>
                  <a:lnTo>
                    <a:pt x="173324" y="125730"/>
                  </a:lnTo>
                  <a:lnTo>
                    <a:pt x="180968" y="129540"/>
                  </a:lnTo>
                  <a:lnTo>
                    <a:pt x="182413" y="130810"/>
                  </a:lnTo>
                  <a:lnTo>
                    <a:pt x="182413" y="140970"/>
                  </a:lnTo>
                  <a:lnTo>
                    <a:pt x="181711" y="143510"/>
                  </a:lnTo>
                  <a:lnTo>
                    <a:pt x="179659" y="144780"/>
                  </a:lnTo>
                  <a:lnTo>
                    <a:pt x="199696" y="144780"/>
                  </a:lnTo>
                  <a:lnTo>
                    <a:pt x="181355" y="110490"/>
                  </a:lnTo>
                  <a:lnTo>
                    <a:pt x="173701" y="106680"/>
                  </a:lnTo>
                  <a:lnTo>
                    <a:pt x="172267" y="105410"/>
                  </a:lnTo>
                  <a:lnTo>
                    <a:pt x="172267" y="95250"/>
                  </a:lnTo>
                  <a:lnTo>
                    <a:pt x="172958" y="92710"/>
                  </a:lnTo>
                  <a:lnTo>
                    <a:pt x="174999" y="91440"/>
                  </a:lnTo>
                  <a:lnTo>
                    <a:pt x="199696" y="91440"/>
                  </a:lnTo>
                  <a:lnTo>
                    <a:pt x="199606" y="86360"/>
                  </a:lnTo>
                  <a:lnTo>
                    <a:pt x="194151" y="78740"/>
                  </a:lnTo>
                  <a:lnTo>
                    <a:pt x="186015" y="74930"/>
                  </a:lnTo>
                  <a:lnTo>
                    <a:pt x="185889" y="67310"/>
                  </a:lnTo>
                  <a:lnTo>
                    <a:pt x="182046" y="63500"/>
                  </a:lnTo>
                  <a:close/>
                </a:path>
                <a:path w="361315" h="637539">
                  <a:moveTo>
                    <a:pt x="199696" y="91440"/>
                  </a:moveTo>
                  <a:lnTo>
                    <a:pt x="179628" y="91440"/>
                  </a:lnTo>
                  <a:lnTo>
                    <a:pt x="181659" y="92710"/>
                  </a:lnTo>
                  <a:lnTo>
                    <a:pt x="182360" y="95250"/>
                  </a:lnTo>
                  <a:lnTo>
                    <a:pt x="182486" y="105410"/>
                  </a:lnTo>
                  <a:lnTo>
                    <a:pt x="186350" y="109220"/>
                  </a:lnTo>
                  <a:lnTo>
                    <a:pt x="195774" y="109220"/>
                  </a:lnTo>
                  <a:lnTo>
                    <a:pt x="199637" y="105410"/>
                  </a:lnTo>
                  <a:lnTo>
                    <a:pt x="199696" y="91440"/>
                  </a:lnTo>
                  <a:close/>
                </a:path>
              </a:pathLst>
            </a:custGeom>
            <a:solidFill>
              <a:srgbClr val="194378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81" name="object 76">
              <a:extLst>
                <a:ext uri="{FF2B5EF4-FFF2-40B4-BE49-F238E27FC236}">
                  <a16:creationId xmlns:a16="http://schemas.microsoft.com/office/drawing/2014/main" id="{DA368746-ABF1-F81D-69F2-3FD58E3998F5}"/>
                </a:ext>
              </a:extLst>
            </p:cNvPr>
            <p:cNvSpPr/>
            <p:nvPr/>
          </p:nvSpPr>
          <p:spPr>
            <a:xfrm>
              <a:off x="13145207" y="7971290"/>
              <a:ext cx="444500" cy="535940"/>
            </a:xfrm>
            <a:custGeom>
              <a:avLst/>
              <a:gdLst/>
              <a:ahLst/>
              <a:cxnLst/>
              <a:rect l="l" t="t" r="r" b="b"/>
              <a:pathLst>
                <a:path w="444500" h="535940">
                  <a:moveTo>
                    <a:pt x="313154" y="0"/>
                  </a:moveTo>
                  <a:lnTo>
                    <a:pt x="118521" y="0"/>
                  </a:lnTo>
                  <a:lnTo>
                    <a:pt x="104719" y="2794"/>
                  </a:lnTo>
                  <a:lnTo>
                    <a:pt x="93434" y="10409"/>
                  </a:lnTo>
                  <a:lnTo>
                    <a:pt x="85819" y="21693"/>
                  </a:lnTo>
                  <a:lnTo>
                    <a:pt x="83025" y="35506"/>
                  </a:lnTo>
                  <a:lnTo>
                    <a:pt x="83025" y="51328"/>
                  </a:lnTo>
                  <a:lnTo>
                    <a:pt x="26011" y="65652"/>
                  </a:lnTo>
                  <a:lnTo>
                    <a:pt x="13553" y="71569"/>
                  </a:lnTo>
                  <a:lnTo>
                    <a:pt x="4578" y="81476"/>
                  </a:lnTo>
                  <a:lnTo>
                    <a:pt x="16" y="93730"/>
                  </a:lnTo>
                  <a:lnTo>
                    <a:pt x="0" y="96335"/>
                  </a:lnTo>
                  <a:lnTo>
                    <a:pt x="392" y="107535"/>
                  </a:lnTo>
                  <a:lnTo>
                    <a:pt x="399" y="107745"/>
                  </a:lnTo>
                  <a:lnTo>
                    <a:pt x="84030" y="457567"/>
                  </a:lnTo>
                  <a:lnTo>
                    <a:pt x="118532" y="484582"/>
                  </a:lnTo>
                  <a:lnTo>
                    <a:pt x="248036" y="484582"/>
                  </a:lnTo>
                  <a:lnTo>
                    <a:pt x="264592" y="505416"/>
                  </a:lnTo>
                  <a:lnTo>
                    <a:pt x="285812" y="521493"/>
                  </a:lnTo>
                  <a:lnTo>
                    <a:pt x="310719" y="531846"/>
                  </a:lnTo>
                  <a:lnTo>
                    <a:pt x="338337" y="535512"/>
                  </a:lnTo>
                  <a:lnTo>
                    <a:pt x="379393" y="527204"/>
                  </a:lnTo>
                  <a:lnTo>
                    <a:pt x="400110" y="513230"/>
                  </a:lnTo>
                  <a:lnTo>
                    <a:pt x="338368" y="513230"/>
                  </a:lnTo>
                  <a:lnTo>
                    <a:pt x="306007" y="506669"/>
                  </a:lnTo>
                  <a:lnTo>
                    <a:pt x="279550" y="488797"/>
                  </a:lnTo>
                  <a:lnTo>
                    <a:pt x="261697" y="462328"/>
                  </a:lnTo>
                  <a:lnTo>
                    <a:pt x="111325" y="462328"/>
                  </a:lnTo>
                  <a:lnTo>
                    <a:pt x="105370" y="456331"/>
                  </a:lnTo>
                  <a:lnTo>
                    <a:pt x="105370" y="357214"/>
                  </a:lnTo>
                  <a:lnTo>
                    <a:pt x="82994" y="357214"/>
                  </a:lnTo>
                  <a:lnTo>
                    <a:pt x="20619" y="96335"/>
                  </a:lnTo>
                  <a:lnTo>
                    <a:pt x="20503" y="95850"/>
                  </a:lnTo>
                  <a:lnTo>
                    <a:pt x="24681" y="89012"/>
                  </a:lnTo>
                  <a:lnTo>
                    <a:pt x="82994" y="74416"/>
                  </a:lnTo>
                  <a:lnTo>
                    <a:pt x="105370" y="74416"/>
                  </a:lnTo>
                  <a:lnTo>
                    <a:pt x="105359" y="28260"/>
                  </a:lnTo>
                  <a:lnTo>
                    <a:pt x="111275" y="22323"/>
                  </a:lnTo>
                  <a:lnTo>
                    <a:pt x="345995" y="22323"/>
                  </a:lnTo>
                  <a:lnTo>
                    <a:pt x="345868" y="21693"/>
                  </a:lnTo>
                  <a:lnTo>
                    <a:pt x="338254" y="10409"/>
                  </a:lnTo>
                  <a:lnTo>
                    <a:pt x="326965" y="2794"/>
                  </a:lnTo>
                  <a:lnTo>
                    <a:pt x="313154" y="0"/>
                  </a:lnTo>
                  <a:close/>
                </a:path>
                <a:path w="444500" h="535940">
                  <a:moveTo>
                    <a:pt x="402891" y="346722"/>
                  </a:moveTo>
                  <a:lnTo>
                    <a:pt x="338368" y="346722"/>
                  </a:lnTo>
                  <a:lnTo>
                    <a:pt x="370735" y="353269"/>
                  </a:lnTo>
                  <a:lnTo>
                    <a:pt x="397195" y="371119"/>
                  </a:lnTo>
                  <a:lnTo>
                    <a:pt x="415050" y="397584"/>
                  </a:lnTo>
                  <a:lnTo>
                    <a:pt x="421601" y="429976"/>
                  </a:lnTo>
                  <a:lnTo>
                    <a:pt x="415047" y="462328"/>
                  </a:lnTo>
                  <a:lnTo>
                    <a:pt x="397177" y="488797"/>
                  </a:lnTo>
                  <a:lnTo>
                    <a:pt x="372571" y="505416"/>
                  </a:lnTo>
                  <a:lnTo>
                    <a:pt x="370669" y="506669"/>
                  </a:lnTo>
                  <a:lnTo>
                    <a:pt x="338368" y="513230"/>
                  </a:lnTo>
                  <a:lnTo>
                    <a:pt x="400110" y="513230"/>
                  </a:lnTo>
                  <a:lnTo>
                    <a:pt x="412964" y="504560"/>
                  </a:lnTo>
                  <a:lnTo>
                    <a:pt x="435621" y="471000"/>
                  </a:lnTo>
                  <a:lnTo>
                    <a:pt x="443887" y="430185"/>
                  </a:lnTo>
                  <a:lnTo>
                    <a:pt x="443929" y="429976"/>
                  </a:lnTo>
                  <a:lnTo>
                    <a:pt x="439035" y="398115"/>
                  </a:lnTo>
                  <a:lnTo>
                    <a:pt x="425346" y="370165"/>
                  </a:lnTo>
                  <a:lnTo>
                    <a:pt x="404387" y="347600"/>
                  </a:lnTo>
                  <a:lnTo>
                    <a:pt x="402891" y="346722"/>
                  </a:lnTo>
                  <a:close/>
                </a:path>
                <a:path w="444500" h="535940">
                  <a:moveTo>
                    <a:pt x="268538" y="45056"/>
                  </a:moveTo>
                  <a:lnTo>
                    <a:pt x="163180" y="45056"/>
                  </a:lnTo>
                  <a:lnTo>
                    <a:pt x="158164" y="50071"/>
                  </a:lnTo>
                  <a:lnTo>
                    <a:pt x="158164" y="56281"/>
                  </a:lnTo>
                  <a:lnTo>
                    <a:pt x="156333" y="65359"/>
                  </a:lnTo>
                  <a:lnTo>
                    <a:pt x="156211" y="65652"/>
                  </a:lnTo>
                  <a:lnTo>
                    <a:pt x="151223" y="73067"/>
                  </a:lnTo>
                  <a:lnTo>
                    <a:pt x="143697" y="78160"/>
                  </a:lnTo>
                  <a:lnTo>
                    <a:pt x="134489" y="80028"/>
                  </a:lnTo>
                  <a:lnTo>
                    <a:pt x="128312" y="80028"/>
                  </a:lnTo>
                  <a:lnTo>
                    <a:pt x="123296" y="85034"/>
                  </a:lnTo>
                  <a:lnTo>
                    <a:pt x="123265" y="399558"/>
                  </a:lnTo>
                  <a:lnTo>
                    <a:pt x="128280" y="404636"/>
                  </a:lnTo>
                  <a:lnTo>
                    <a:pt x="134458" y="404636"/>
                  </a:lnTo>
                  <a:lnTo>
                    <a:pt x="143666" y="406490"/>
                  </a:lnTo>
                  <a:lnTo>
                    <a:pt x="151192" y="411550"/>
                  </a:lnTo>
                  <a:lnTo>
                    <a:pt x="156270" y="419064"/>
                  </a:lnTo>
                  <a:lnTo>
                    <a:pt x="158133" y="428280"/>
                  </a:lnTo>
                  <a:lnTo>
                    <a:pt x="158133" y="434531"/>
                  </a:lnTo>
                  <a:lnTo>
                    <a:pt x="163138" y="439494"/>
                  </a:lnTo>
                  <a:lnTo>
                    <a:pt x="233209" y="439494"/>
                  </a:lnTo>
                  <a:lnTo>
                    <a:pt x="233942" y="447316"/>
                  </a:lnTo>
                  <a:lnTo>
                    <a:pt x="235481" y="455033"/>
                  </a:lnTo>
                  <a:lnTo>
                    <a:pt x="237864" y="462328"/>
                  </a:lnTo>
                  <a:lnTo>
                    <a:pt x="261697" y="462328"/>
                  </a:lnTo>
                  <a:lnTo>
                    <a:pt x="255188" y="430185"/>
                  </a:lnTo>
                  <a:lnTo>
                    <a:pt x="255145" y="429976"/>
                  </a:lnTo>
                  <a:lnTo>
                    <a:pt x="257738" y="417160"/>
                  </a:lnTo>
                  <a:lnTo>
                    <a:pt x="179137" y="417160"/>
                  </a:lnTo>
                  <a:lnTo>
                    <a:pt x="174484" y="405544"/>
                  </a:lnTo>
                  <a:lnTo>
                    <a:pt x="167016" y="395745"/>
                  </a:lnTo>
                  <a:lnTo>
                    <a:pt x="157237" y="388277"/>
                  </a:lnTo>
                  <a:lnTo>
                    <a:pt x="145651" y="383653"/>
                  </a:lnTo>
                  <a:lnTo>
                    <a:pt x="145651" y="100960"/>
                  </a:lnTo>
                  <a:lnTo>
                    <a:pt x="157226" y="96335"/>
                  </a:lnTo>
                  <a:lnTo>
                    <a:pt x="167001" y="88865"/>
                  </a:lnTo>
                  <a:lnTo>
                    <a:pt x="174474" y="79060"/>
                  </a:lnTo>
                  <a:lnTo>
                    <a:pt x="179137" y="67432"/>
                  </a:lnTo>
                  <a:lnTo>
                    <a:pt x="276704" y="67432"/>
                  </a:lnTo>
                  <a:lnTo>
                    <a:pt x="275507" y="65652"/>
                  </a:lnTo>
                  <a:lnTo>
                    <a:pt x="275384" y="65359"/>
                  </a:lnTo>
                  <a:lnTo>
                    <a:pt x="273553" y="56281"/>
                  </a:lnTo>
                  <a:lnTo>
                    <a:pt x="273553" y="50071"/>
                  </a:lnTo>
                  <a:lnTo>
                    <a:pt x="268538" y="45056"/>
                  </a:lnTo>
                  <a:close/>
                </a:path>
                <a:path w="444500" h="535940">
                  <a:moveTo>
                    <a:pt x="344514" y="369894"/>
                  </a:moveTo>
                  <a:lnTo>
                    <a:pt x="332190" y="369894"/>
                  </a:lnTo>
                  <a:lnTo>
                    <a:pt x="327185" y="374878"/>
                  </a:lnTo>
                  <a:lnTo>
                    <a:pt x="327154" y="443871"/>
                  </a:lnTo>
                  <a:lnTo>
                    <a:pt x="330557" y="448310"/>
                  </a:lnTo>
                  <a:lnTo>
                    <a:pt x="377137" y="460708"/>
                  </a:lnTo>
                  <a:lnTo>
                    <a:pt x="378681" y="460708"/>
                  </a:lnTo>
                  <a:lnTo>
                    <a:pt x="386352" y="457753"/>
                  </a:lnTo>
                  <a:lnTo>
                    <a:pt x="389688" y="450999"/>
                  </a:lnTo>
                  <a:lnTo>
                    <a:pt x="388297" y="443871"/>
                  </a:lnTo>
                  <a:lnTo>
                    <a:pt x="388246" y="443613"/>
                  </a:lnTo>
                  <a:lnTo>
                    <a:pt x="381581" y="438761"/>
                  </a:lnTo>
                  <a:lnTo>
                    <a:pt x="349520" y="430185"/>
                  </a:lnTo>
                  <a:lnTo>
                    <a:pt x="349520" y="374878"/>
                  </a:lnTo>
                  <a:lnTo>
                    <a:pt x="344514" y="369894"/>
                  </a:lnTo>
                  <a:close/>
                </a:path>
                <a:path w="444500" h="535940">
                  <a:moveTo>
                    <a:pt x="276704" y="67432"/>
                  </a:moveTo>
                  <a:lnTo>
                    <a:pt x="252549" y="67432"/>
                  </a:lnTo>
                  <a:lnTo>
                    <a:pt x="257208" y="79060"/>
                  </a:lnTo>
                  <a:lnTo>
                    <a:pt x="264560" y="88698"/>
                  </a:lnTo>
                  <a:lnTo>
                    <a:pt x="264687" y="88865"/>
                  </a:lnTo>
                  <a:lnTo>
                    <a:pt x="274471" y="96335"/>
                  </a:lnTo>
                  <a:lnTo>
                    <a:pt x="286045" y="100960"/>
                  </a:lnTo>
                  <a:lnTo>
                    <a:pt x="286045" y="338241"/>
                  </a:lnTo>
                  <a:lnTo>
                    <a:pt x="266507" y="352652"/>
                  </a:lnTo>
                  <a:lnTo>
                    <a:pt x="250749" y="371119"/>
                  </a:lnTo>
                  <a:lnTo>
                    <a:pt x="239537" y="392847"/>
                  </a:lnTo>
                  <a:lnTo>
                    <a:pt x="233575" y="417160"/>
                  </a:lnTo>
                  <a:lnTo>
                    <a:pt x="257738" y="417160"/>
                  </a:lnTo>
                  <a:lnTo>
                    <a:pt x="261589" y="398115"/>
                  </a:lnTo>
                  <a:lnTo>
                    <a:pt x="261697" y="397584"/>
                  </a:lnTo>
                  <a:lnTo>
                    <a:pt x="279550" y="371119"/>
                  </a:lnTo>
                  <a:lnTo>
                    <a:pt x="306007" y="353269"/>
                  </a:lnTo>
                  <a:lnTo>
                    <a:pt x="338368" y="346722"/>
                  </a:lnTo>
                  <a:lnTo>
                    <a:pt x="402891" y="346722"/>
                  </a:lnTo>
                  <a:lnTo>
                    <a:pt x="377676" y="331927"/>
                  </a:lnTo>
                  <a:lnTo>
                    <a:pt x="378442" y="328722"/>
                  </a:lnTo>
                  <a:lnTo>
                    <a:pt x="308421" y="328722"/>
                  </a:lnTo>
                  <a:lnTo>
                    <a:pt x="308421" y="85034"/>
                  </a:lnTo>
                  <a:lnTo>
                    <a:pt x="303406" y="80028"/>
                  </a:lnTo>
                  <a:lnTo>
                    <a:pt x="297228" y="80028"/>
                  </a:lnTo>
                  <a:lnTo>
                    <a:pt x="288020" y="78160"/>
                  </a:lnTo>
                  <a:lnTo>
                    <a:pt x="280494" y="73067"/>
                  </a:lnTo>
                  <a:lnTo>
                    <a:pt x="276704" y="67432"/>
                  </a:lnTo>
                  <a:close/>
                </a:path>
                <a:path w="444500" h="535940">
                  <a:moveTo>
                    <a:pt x="105370" y="74416"/>
                  </a:moveTo>
                  <a:lnTo>
                    <a:pt x="82994" y="74416"/>
                  </a:lnTo>
                  <a:lnTo>
                    <a:pt x="82994" y="357214"/>
                  </a:lnTo>
                  <a:lnTo>
                    <a:pt x="105370" y="357214"/>
                  </a:lnTo>
                  <a:lnTo>
                    <a:pt x="105370" y="74416"/>
                  </a:lnTo>
                  <a:close/>
                </a:path>
                <a:path w="444500" h="535940">
                  <a:moveTo>
                    <a:pt x="345995" y="22323"/>
                  </a:moveTo>
                  <a:lnTo>
                    <a:pt x="320410" y="22323"/>
                  </a:lnTo>
                  <a:lnTo>
                    <a:pt x="326316" y="28260"/>
                  </a:lnTo>
                  <a:lnTo>
                    <a:pt x="326347" y="325089"/>
                  </a:lnTo>
                  <a:lnTo>
                    <a:pt x="326055" y="325089"/>
                  </a:lnTo>
                  <a:lnTo>
                    <a:pt x="320201" y="325717"/>
                  </a:lnTo>
                  <a:lnTo>
                    <a:pt x="314222" y="327026"/>
                  </a:lnTo>
                  <a:lnTo>
                    <a:pt x="308421" y="328722"/>
                  </a:lnTo>
                  <a:lnTo>
                    <a:pt x="378442" y="328722"/>
                  </a:lnTo>
                  <a:lnTo>
                    <a:pt x="379113" y="325916"/>
                  </a:lnTo>
                  <a:lnTo>
                    <a:pt x="356169" y="325916"/>
                  </a:lnTo>
                  <a:lnTo>
                    <a:pt x="353697" y="325456"/>
                  </a:lnTo>
                  <a:lnTo>
                    <a:pt x="351195" y="325089"/>
                  </a:lnTo>
                  <a:lnTo>
                    <a:pt x="348692" y="324880"/>
                  </a:lnTo>
                  <a:lnTo>
                    <a:pt x="348661" y="74112"/>
                  </a:lnTo>
                  <a:lnTo>
                    <a:pt x="420764" y="74112"/>
                  </a:lnTo>
                  <a:lnTo>
                    <a:pt x="418192" y="71272"/>
                  </a:lnTo>
                  <a:lnTo>
                    <a:pt x="405727" y="65359"/>
                  </a:lnTo>
                  <a:lnTo>
                    <a:pt x="348661" y="51139"/>
                  </a:lnTo>
                  <a:lnTo>
                    <a:pt x="348661" y="35506"/>
                  </a:lnTo>
                  <a:lnTo>
                    <a:pt x="345995" y="22323"/>
                  </a:lnTo>
                  <a:close/>
                </a:path>
                <a:path w="444500" h="535940">
                  <a:moveTo>
                    <a:pt x="420764" y="74112"/>
                  </a:moveTo>
                  <a:lnTo>
                    <a:pt x="348661" y="74112"/>
                  </a:lnTo>
                  <a:lnTo>
                    <a:pt x="407068" y="88698"/>
                  </a:lnTo>
                  <a:lnTo>
                    <a:pt x="411245" y="95588"/>
                  </a:lnTo>
                  <a:lnTo>
                    <a:pt x="408375" y="107535"/>
                  </a:lnTo>
                  <a:lnTo>
                    <a:pt x="356416" y="324880"/>
                  </a:lnTo>
                  <a:lnTo>
                    <a:pt x="356366" y="325089"/>
                  </a:lnTo>
                  <a:lnTo>
                    <a:pt x="356279" y="325456"/>
                  </a:lnTo>
                  <a:lnTo>
                    <a:pt x="356169" y="325916"/>
                  </a:lnTo>
                  <a:lnTo>
                    <a:pt x="379113" y="325916"/>
                  </a:lnTo>
                  <a:lnTo>
                    <a:pt x="431299" y="107745"/>
                  </a:lnTo>
                  <a:lnTo>
                    <a:pt x="431350" y="107535"/>
                  </a:lnTo>
                  <a:lnTo>
                    <a:pt x="431740" y="96335"/>
                  </a:lnTo>
                  <a:lnTo>
                    <a:pt x="431831" y="93730"/>
                  </a:lnTo>
                  <a:lnTo>
                    <a:pt x="427277" y="81476"/>
                  </a:lnTo>
                  <a:lnTo>
                    <a:pt x="427169" y="81186"/>
                  </a:lnTo>
                  <a:lnTo>
                    <a:pt x="420764" y="74112"/>
                  </a:lnTo>
                  <a:close/>
                </a:path>
                <a:path w="444500" h="535940">
                  <a:moveTo>
                    <a:pt x="215838" y="197679"/>
                  </a:moveTo>
                  <a:lnTo>
                    <a:pt x="198486" y="201200"/>
                  </a:lnTo>
                  <a:lnTo>
                    <a:pt x="184302" y="210788"/>
                  </a:lnTo>
                  <a:lnTo>
                    <a:pt x="174732" y="224983"/>
                  </a:lnTo>
                  <a:lnTo>
                    <a:pt x="171221" y="242327"/>
                  </a:lnTo>
                  <a:lnTo>
                    <a:pt x="174737" y="259675"/>
                  </a:lnTo>
                  <a:lnTo>
                    <a:pt x="184314" y="273871"/>
                  </a:lnTo>
                  <a:lnTo>
                    <a:pt x="198499" y="283456"/>
                  </a:lnTo>
                  <a:lnTo>
                    <a:pt x="215838" y="286975"/>
                  </a:lnTo>
                  <a:lnTo>
                    <a:pt x="233194" y="283456"/>
                  </a:lnTo>
                  <a:lnTo>
                    <a:pt x="247377" y="273871"/>
                  </a:lnTo>
                  <a:lnTo>
                    <a:pt x="253626" y="264599"/>
                  </a:lnTo>
                  <a:lnTo>
                    <a:pt x="215838" y="264599"/>
                  </a:lnTo>
                  <a:lnTo>
                    <a:pt x="207198" y="262837"/>
                  </a:lnTo>
                  <a:lnTo>
                    <a:pt x="200113" y="258040"/>
                  </a:lnTo>
                  <a:lnTo>
                    <a:pt x="195328" y="250945"/>
                  </a:lnTo>
                  <a:lnTo>
                    <a:pt x="193575" y="242327"/>
                  </a:lnTo>
                  <a:lnTo>
                    <a:pt x="195319" y="233607"/>
                  </a:lnTo>
                  <a:lnTo>
                    <a:pt x="200096" y="226521"/>
                  </a:lnTo>
                  <a:lnTo>
                    <a:pt x="207176" y="221744"/>
                  </a:lnTo>
                  <a:lnTo>
                    <a:pt x="215838" y="219993"/>
                  </a:lnTo>
                  <a:lnTo>
                    <a:pt x="253590" y="219993"/>
                  </a:lnTo>
                  <a:lnTo>
                    <a:pt x="247385" y="210788"/>
                  </a:lnTo>
                  <a:lnTo>
                    <a:pt x="233201" y="201200"/>
                  </a:lnTo>
                  <a:lnTo>
                    <a:pt x="215838" y="197679"/>
                  </a:lnTo>
                  <a:close/>
                </a:path>
                <a:path w="444500" h="535940">
                  <a:moveTo>
                    <a:pt x="253590" y="219993"/>
                  </a:moveTo>
                  <a:lnTo>
                    <a:pt x="215838" y="219993"/>
                  </a:lnTo>
                  <a:lnTo>
                    <a:pt x="224505" y="221744"/>
                  </a:lnTo>
                  <a:lnTo>
                    <a:pt x="231589" y="226521"/>
                  </a:lnTo>
                  <a:lnTo>
                    <a:pt x="236367" y="233607"/>
                  </a:lnTo>
                  <a:lnTo>
                    <a:pt x="238111" y="242327"/>
                  </a:lnTo>
                  <a:lnTo>
                    <a:pt x="236367" y="250945"/>
                  </a:lnTo>
                  <a:lnTo>
                    <a:pt x="231589" y="258040"/>
                  </a:lnTo>
                  <a:lnTo>
                    <a:pt x="224505" y="262837"/>
                  </a:lnTo>
                  <a:lnTo>
                    <a:pt x="215838" y="264599"/>
                  </a:lnTo>
                  <a:lnTo>
                    <a:pt x="253626" y="264599"/>
                  </a:lnTo>
                  <a:lnTo>
                    <a:pt x="256945" y="259675"/>
                  </a:lnTo>
                  <a:lnTo>
                    <a:pt x="260454" y="242327"/>
                  </a:lnTo>
                  <a:lnTo>
                    <a:pt x="256947" y="224983"/>
                  </a:lnTo>
                  <a:lnTo>
                    <a:pt x="253590" y="219993"/>
                  </a:lnTo>
                  <a:close/>
                </a:path>
              </a:pathLst>
            </a:custGeom>
            <a:solidFill>
              <a:srgbClr val="FF84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82" name="object 77">
              <a:extLst>
                <a:ext uri="{FF2B5EF4-FFF2-40B4-BE49-F238E27FC236}">
                  <a16:creationId xmlns:a16="http://schemas.microsoft.com/office/drawing/2014/main" id="{6E93DEC9-5175-16CA-013A-1D72668AD6EF}"/>
                </a:ext>
              </a:extLst>
            </p:cNvPr>
            <p:cNvSpPr/>
            <p:nvPr/>
          </p:nvSpPr>
          <p:spPr>
            <a:xfrm>
              <a:off x="6386270" y="7975915"/>
              <a:ext cx="516255" cy="516890"/>
            </a:xfrm>
            <a:custGeom>
              <a:avLst/>
              <a:gdLst/>
              <a:ahLst/>
              <a:cxnLst/>
              <a:rect l="l" t="t" r="r" b="b"/>
              <a:pathLst>
                <a:path w="516254" h="516890">
                  <a:moveTo>
                    <a:pt x="122237" y="207710"/>
                  </a:moveTo>
                  <a:lnTo>
                    <a:pt x="6094" y="207710"/>
                  </a:lnTo>
                  <a:lnTo>
                    <a:pt x="0" y="213814"/>
                  </a:lnTo>
                  <a:lnTo>
                    <a:pt x="20" y="510235"/>
                  </a:lnTo>
                  <a:lnTo>
                    <a:pt x="6114" y="516329"/>
                  </a:lnTo>
                  <a:lnTo>
                    <a:pt x="122258" y="516329"/>
                  </a:lnTo>
                  <a:lnTo>
                    <a:pt x="131598" y="512895"/>
                  </a:lnTo>
                  <a:lnTo>
                    <a:pt x="135476" y="504292"/>
                  </a:lnTo>
                  <a:lnTo>
                    <a:pt x="136147" y="493067"/>
                  </a:lnTo>
                  <a:lnTo>
                    <a:pt x="136050" y="489115"/>
                  </a:lnTo>
                  <a:lnTo>
                    <a:pt x="27245" y="489115"/>
                  </a:lnTo>
                  <a:lnTo>
                    <a:pt x="27245" y="234965"/>
                  </a:lnTo>
                  <a:lnTo>
                    <a:pt x="135917" y="234965"/>
                  </a:lnTo>
                  <a:lnTo>
                    <a:pt x="135987" y="231677"/>
                  </a:lnTo>
                  <a:lnTo>
                    <a:pt x="136051" y="228617"/>
                  </a:lnTo>
                  <a:lnTo>
                    <a:pt x="135358" y="219962"/>
                  </a:lnTo>
                  <a:lnTo>
                    <a:pt x="135255" y="218666"/>
                  </a:lnTo>
                  <a:lnTo>
                    <a:pt x="131442" y="211045"/>
                  </a:lnTo>
                  <a:lnTo>
                    <a:pt x="131352" y="210865"/>
                  </a:lnTo>
                  <a:lnTo>
                    <a:pt x="122237" y="207710"/>
                  </a:lnTo>
                  <a:close/>
                </a:path>
                <a:path w="516254" h="516890">
                  <a:moveTo>
                    <a:pt x="471429" y="481764"/>
                  </a:moveTo>
                  <a:lnTo>
                    <a:pt x="135870" y="481764"/>
                  </a:lnTo>
                  <a:lnTo>
                    <a:pt x="183784" y="505208"/>
                  </a:lnTo>
                  <a:lnTo>
                    <a:pt x="185847" y="506465"/>
                  </a:lnTo>
                  <a:lnTo>
                    <a:pt x="188287" y="507198"/>
                  </a:lnTo>
                  <a:lnTo>
                    <a:pt x="429819" y="507198"/>
                  </a:lnTo>
                  <a:lnTo>
                    <a:pt x="455559" y="500102"/>
                  </a:lnTo>
                  <a:lnTo>
                    <a:pt x="471311" y="482313"/>
                  </a:lnTo>
                  <a:lnTo>
                    <a:pt x="471429" y="481764"/>
                  </a:lnTo>
                  <a:close/>
                </a:path>
                <a:path w="516254" h="516890">
                  <a:moveTo>
                    <a:pt x="135917" y="234965"/>
                  </a:moveTo>
                  <a:lnTo>
                    <a:pt x="108645" y="234965"/>
                  </a:lnTo>
                  <a:lnTo>
                    <a:pt x="108624" y="489115"/>
                  </a:lnTo>
                  <a:lnTo>
                    <a:pt x="136050" y="489115"/>
                  </a:lnTo>
                  <a:lnTo>
                    <a:pt x="135883" y="482313"/>
                  </a:lnTo>
                  <a:lnTo>
                    <a:pt x="135870" y="481764"/>
                  </a:lnTo>
                  <a:lnTo>
                    <a:pt x="471429" y="481764"/>
                  </a:lnTo>
                  <a:lnTo>
                    <a:pt x="471823" y="479932"/>
                  </a:lnTo>
                  <a:lnTo>
                    <a:pt x="193899" y="479932"/>
                  </a:lnTo>
                  <a:lnTo>
                    <a:pt x="135870" y="451577"/>
                  </a:lnTo>
                  <a:lnTo>
                    <a:pt x="135870" y="277278"/>
                  </a:lnTo>
                  <a:lnTo>
                    <a:pt x="172282" y="238222"/>
                  </a:lnTo>
                  <a:lnTo>
                    <a:pt x="135849" y="238222"/>
                  </a:lnTo>
                  <a:lnTo>
                    <a:pt x="135917" y="234965"/>
                  </a:lnTo>
                  <a:close/>
                </a:path>
                <a:path w="516254" h="516890">
                  <a:moveTo>
                    <a:pt x="341475" y="27084"/>
                  </a:moveTo>
                  <a:lnTo>
                    <a:pt x="296612" y="27084"/>
                  </a:lnTo>
                  <a:lnTo>
                    <a:pt x="315405" y="33423"/>
                  </a:lnTo>
                  <a:lnTo>
                    <a:pt x="326684" y="67391"/>
                  </a:lnTo>
                  <a:lnTo>
                    <a:pt x="321257" y="126990"/>
                  </a:lnTo>
                  <a:lnTo>
                    <a:pt x="306283" y="190768"/>
                  </a:lnTo>
                  <a:lnTo>
                    <a:pt x="304294" y="199354"/>
                  </a:lnTo>
                  <a:lnTo>
                    <a:pt x="310906" y="207500"/>
                  </a:lnTo>
                  <a:lnTo>
                    <a:pt x="465420" y="207500"/>
                  </a:lnTo>
                  <a:lnTo>
                    <a:pt x="479163" y="211045"/>
                  </a:lnTo>
                  <a:lnTo>
                    <a:pt x="487418" y="219962"/>
                  </a:lnTo>
                  <a:lnTo>
                    <a:pt x="490409" y="231677"/>
                  </a:lnTo>
                  <a:lnTo>
                    <a:pt x="488362" y="243614"/>
                  </a:lnTo>
                  <a:lnTo>
                    <a:pt x="483678" y="251149"/>
                  </a:lnTo>
                  <a:lnTo>
                    <a:pt x="477298" y="255515"/>
                  </a:lnTo>
                  <a:lnTo>
                    <a:pt x="469415" y="257532"/>
                  </a:lnTo>
                  <a:lnTo>
                    <a:pt x="460226" y="258022"/>
                  </a:lnTo>
                  <a:lnTo>
                    <a:pt x="460226" y="285278"/>
                  </a:lnTo>
                  <a:lnTo>
                    <a:pt x="473974" y="288820"/>
                  </a:lnTo>
                  <a:lnTo>
                    <a:pt x="482237" y="297733"/>
                  </a:lnTo>
                  <a:lnTo>
                    <a:pt x="485233" y="309450"/>
                  </a:lnTo>
                  <a:lnTo>
                    <a:pt x="483179" y="321403"/>
                  </a:lnTo>
                  <a:lnTo>
                    <a:pt x="476652" y="330602"/>
                  </a:lnTo>
                  <a:lnTo>
                    <a:pt x="467604" y="334783"/>
                  </a:lnTo>
                  <a:lnTo>
                    <a:pt x="456964" y="335875"/>
                  </a:lnTo>
                  <a:lnTo>
                    <a:pt x="445661" y="335875"/>
                  </a:lnTo>
                  <a:lnTo>
                    <a:pt x="445661" y="363056"/>
                  </a:lnTo>
                  <a:lnTo>
                    <a:pt x="459409" y="366599"/>
                  </a:lnTo>
                  <a:lnTo>
                    <a:pt x="467672" y="375515"/>
                  </a:lnTo>
                  <a:lnTo>
                    <a:pt x="470668" y="387232"/>
                  </a:lnTo>
                  <a:lnTo>
                    <a:pt x="468614" y="399180"/>
                  </a:lnTo>
                  <a:lnTo>
                    <a:pt x="461924" y="408483"/>
                  </a:lnTo>
                  <a:lnTo>
                    <a:pt x="452584" y="412656"/>
                  </a:lnTo>
                  <a:lnTo>
                    <a:pt x="441557" y="413696"/>
                  </a:lnTo>
                  <a:lnTo>
                    <a:pt x="429808" y="413696"/>
                  </a:lnTo>
                  <a:lnTo>
                    <a:pt x="429808" y="440844"/>
                  </a:lnTo>
                  <a:lnTo>
                    <a:pt x="444348" y="446951"/>
                  </a:lnTo>
                  <a:lnTo>
                    <a:pt x="449190" y="460388"/>
                  </a:lnTo>
                  <a:lnTo>
                    <a:pt x="444342" y="473824"/>
                  </a:lnTo>
                  <a:lnTo>
                    <a:pt x="429808" y="479932"/>
                  </a:lnTo>
                  <a:lnTo>
                    <a:pt x="471823" y="479932"/>
                  </a:lnTo>
                  <a:lnTo>
                    <a:pt x="476306" y="459079"/>
                  </a:lnTo>
                  <a:lnTo>
                    <a:pt x="469776" y="435650"/>
                  </a:lnTo>
                  <a:lnTo>
                    <a:pt x="487455" y="420899"/>
                  </a:lnTo>
                  <a:lnTo>
                    <a:pt x="496593" y="400256"/>
                  </a:lnTo>
                  <a:lnTo>
                    <a:pt x="496704" y="387232"/>
                  </a:lnTo>
                  <a:lnTo>
                    <a:pt x="496788" y="377426"/>
                  </a:lnTo>
                  <a:lnTo>
                    <a:pt x="487639" y="356114"/>
                  </a:lnTo>
                  <a:lnTo>
                    <a:pt x="504322" y="339721"/>
                  </a:lnTo>
                  <a:lnTo>
                    <a:pt x="511935" y="317945"/>
                  </a:lnTo>
                  <a:lnTo>
                    <a:pt x="510202" y="294759"/>
                  </a:lnTo>
                  <a:lnTo>
                    <a:pt x="498843" y="274137"/>
                  </a:lnTo>
                  <a:lnTo>
                    <a:pt x="515638" y="247691"/>
                  </a:lnTo>
                  <a:lnTo>
                    <a:pt x="515529" y="238222"/>
                  </a:lnTo>
                  <a:lnTo>
                    <a:pt x="515418" y="228617"/>
                  </a:lnTo>
                  <a:lnTo>
                    <a:pt x="515303" y="218666"/>
                  </a:lnTo>
                  <a:lnTo>
                    <a:pt x="515281" y="216728"/>
                  </a:lnTo>
                  <a:lnTo>
                    <a:pt x="498344" y="190998"/>
                  </a:lnTo>
                  <a:lnTo>
                    <a:pt x="465399" y="180255"/>
                  </a:lnTo>
                  <a:lnTo>
                    <a:pt x="336712" y="180255"/>
                  </a:lnTo>
                  <a:lnTo>
                    <a:pt x="347748" y="133136"/>
                  </a:lnTo>
                  <a:lnTo>
                    <a:pt x="354466" y="79107"/>
                  </a:lnTo>
                  <a:lnTo>
                    <a:pt x="348387" y="39027"/>
                  </a:lnTo>
                  <a:lnTo>
                    <a:pt x="341475" y="27084"/>
                  </a:lnTo>
                  <a:close/>
                </a:path>
                <a:path w="516254" h="516890">
                  <a:moveTo>
                    <a:pt x="312432" y="0"/>
                  </a:moveTo>
                  <a:lnTo>
                    <a:pt x="289854" y="698"/>
                  </a:lnTo>
                  <a:lnTo>
                    <a:pt x="269074" y="14634"/>
                  </a:lnTo>
                  <a:lnTo>
                    <a:pt x="253740" y="41631"/>
                  </a:lnTo>
                  <a:lnTo>
                    <a:pt x="237227" y="85501"/>
                  </a:lnTo>
                  <a:lnTo>
                    <a:pt x="218429" y="125451"/>
                  </a:lnTo>
                  <a:lnTo>
                    <a:pt x="196099" y="163125"/>
                  </a:lnTo>
                  <a:lnTo>
                    <a:pt x="168989" y="200167"/>
                  </a:lnTo>
                  <a:lnTo>
                    <a:pt x="135849" y="238222"/>
                  </a:lnTo>
                  <a:lnTo>
                    <a:pt x="172282" y="238222"/>
                  </a:lnTo>
                  <a:lnTo>
                    <a:pt x="210127" y="190768"/>
                  </a:lnTo>
                  <a:lnTo>
                    <a:pt x="237471" y="147259"/>
                  </a:lnTo>
                  <a:lnTo>
                    <a:pt x="260079" y="101155"/>
                  </a:lnTo>
                  <a:lnTo>
                    <a:pt x="279499" y="50374"/>
                  </a:lnTo>
                  <a:lnTo>
                    <a:pt x="296612" y="27084"/>
                  </a:lnTo>
                  <a:lnTo>
                    <a:pt x="341475" y="27084"/>
                  </a:lnTo>
                  <a:lnTo>
                    <a:pt x="333160" y="12717"/>
                  </a:lnTo>
                  <a:lnTo>
                    <a:pt x="312432" y="0"/>
                  </a:lnTo>
                  <a:close/>
                </a:path>
              </a:pathLst>
            </a:custGeom>
            <a:solidFill>
              <a:srgbClr val="24A7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</p:grpSp>
      <p:sp>
        <p:nvSpPr>
          <p:cNvPr id="83" name="object 78">
            <a:extLst>
              <a:ext uri="{FF2B5EF4-FFF2-40B4-BE49-F238E27FC236}">
                <a16:creationId xmlns:a16="http://schemas.microsoft.com/office/drawing/2014/main" id="{EE6FD9A1-5E70-CC18-1FEC-E59DD488C834}"/>
              </a:ext>
            </a:extLst>
          </p:cNvPr>
          <p:cNvSpPr txBox="1"/>
          <p:nvPr/>
        </p:nvSpPr>
        <p:spPr>
          <a:xfrm>
            <a:off x="6120732" y="9124772"/>
            <a:ext cx="5892066" cy="306175"/>
          </a:xfrm>
          <a:prstGeom prst="rect">
            <a:avLst/>
          </a:prstGeom>
        </p:spPr>
        <p:txBody>
          <a:bodyPr vert="horz" wrap="square" lIns="0" tIns="12130" rIns="0" bIns="0" rtlCol="0">
            <a:spAutoFit/>
          </a:bodyPr>
          <a:lstStyle/>
          <a:p>
            <a:pPr marL="11552">
              <a:spcBef>
                <a:spcPts val="96"/>
              </a:spcBef>
            </a:pPr>
            <a:r>
              <a:rPr sz="1910" b="1" dirty="0">
                <a:solidFill>
                  <a:srgbClr val="30DCE8"/>
                </a:solidFill>
                <a:latin typeface="Tahoma"/>
                <a:cs typeface="Tahoma"/>
              </a:rPr>
              <a:t>Paz</a:t>
            </a:r>
            <a:r>
              <a:rPr sz="1910" b="1" spc="-100" dirty="0">
                <a:solidFill>
                  <a:srgbClr val="30DCE8"/>
                </a:solidFill>
                <a:latin typeface="Tahoma"/>
                <a:cs typeface="Tahoma"/>
              </a:rPr>
              <a:t> </a:t>
            </a:r>
            <a:r>
              <a:rPr sz="1910" b="1" dirty="0">
                <a:solidFill>
                  <a:srgbClr val="30DCE8"/>
                </a:solidFill>
                <a:latin typeface="Tahoma"/>
                <a:cs typeface="Tahoma"/>
              </a:rPr>
              <a:t>y</a:t>
            </a:r>
            <a:r>
              <a:rPr sz="1910" b="1" spc="-100" dirty="0">
                <a:solidFill>
                  <a:srgbClr val="30DCE8"/>
                </a:solidFill>
                <a:latin typeface="Tahoma"/>
                <a:cs typeface="Tahoma"/>
              </a:rPr>
              <a:t> </a:t>
            </a:r>
            <a:r>
              <a:rPr sz="1910" b="1" spc="-23" dirty="0">
                <a:solidFill>
                  <a:srgbClr val="30DCE8"/>
                </a:solidFill>
                <a:latin typeface="Tahoma"/>
                <a:cs typeface="Tahoma"/>
              </a:rPr>
              <a:t>desarrollo</a:t>
            </a:r>
            <a:r>
              <a:rPr sz="1910" b="1" spc="-100" dirty="0">
                <a:solidFill>
                  <a:srgbClr val="30DCE8"/>
                </a:solidFill>
                <a:latin typeface="Tahoma"/>
                <a:cs typeface="Tahoma"/>
              </a:rPr>
              <a:t> </a:t>
            </a:r>
            <a:r>
              <a:rPr sz="1910" b="1" dirty="0">
                <a:solidFill>
                  <a:srgbClr val="30DCE8"/>
                </a:solidFill>
                <a:latin typeface="Tahoma"/>
                <a:cs typeface="Tahoma"/>
              </a:rPr>
              <a:t>en</a:t>
            </a:r>
            <a:r>
              <a:rPr sz="1910" b="1" spc="-100" dirty="0">
                <a:solidFill>
                  <a:srgbClr val="30DCE8"/>
                </a:solidFill>
                <a:latin typeface="Tahoma"/>
                <a:cs typeface="Tahoma"/>
              </a:rPr>
              <a:t> </a:t>
            </a:r>
            <a:r>
              <a:rPr sz="1910" b="1" dirty="0">
                <a:solidFill>
                  <a:srgbClr val="30DCE8"/>
                </a:solidFill>
                <a:latin typeface="Tahoma"/>
                <a:cs typeface="Tahoma"/>
              </a:rPr>
              <a:t>las</a:t>
            </a:r>
            <a:r>
              <a:rPr sz="1910" b="1" spc="-100" dirty="0">
                <a:solidFill>
                  <a:srgbClr val="30DCE8"/>
                </a:solidFill>
                <a:latin typeface="Tahoma"/>
                <a:cs typeface="Tahoma"/>
              </a:rPr>
              <a:t> </a:t>
            </a:r>
            <a:r>
              <a:rPr sz="1910" b="1" spc="-9" dirty="0">
                <a:solidFill>
                  <a:srgbClr val="30DCE8"/>
                </a:solidFill>
                <a:latin typeface="Tahoma"/>
                <a:cs typeface="Tahoma"/>
              </a:rPr>
              <a:t>comunidades</a:t>
            </a:r>
            <a:r>
              <a:rPr sz="1910" b="1" spc="-96" dirty="0">
                <a:solidFill>
                  <a:srgbClr val="30DCE8"/>
                </a:solidFill>
                <a:latin typeface="Tahoma"/>
                <a:cs typeface="Tahoma"/>
              </a:rPr>
              <a:t> </a:t>
            </a:r>
            <a:r>
              <a:rPr sz="1910" b="1" spc="-9" dirty="0">
                <a:solidFill>
                  <a:srgbClr val="30DCE8"/>
                </a:solidFill>
                <a:latin typeface="Tahoma"/>
                <a:cs typeface="Tahoma"/>
              </a:rPr>
              <a:t>del</a:t>
            </a:r>
            <a:r>
              <a:rPr sz="1910" b="1" spc="-100" dirty="0">
                <a:solidFill>
                  <a:srgbClr val="30DCE8"/>
                </a:solidFill>
                <a:latin typeface="Tahoma"/>
                <a:cs typeface="Tahoma"/>
              </a:rPr>
              <a:t> </a:t>
            </a:r>
            <a:r>
              <a:rPr sz="1910" b="1" spc="-27" dirty="0">
                <a:solidFill>
                  <a:srgbClr val="30DCE8"/>
                </a:solidFill>
                <a:latin typeface="Tahoma"/>
                <a:cs typeface="Tahoma"/>
              </a:rPr>
              <a:t>territorio</a:t>
            </a:r>
            <a:endParaRPr sz="1910">
              <a:latin typeface="Tahoma"/>
              <a:cs typeface="Tahoma"/>
            </a:endParaRPr>
          </a:p>
        </p:txBody>
      </p:sp>
      <p:grpSp>
        <p:nvGrpSpPr>
          <p:cNvPr id="84" name="object 79">
            <a:extLst>
              <a:ext uri="{FF2B5EF4-FFF2-40B4-BE49-F238E27FC236}">
                <a16:creationId xmlns:a16="http://schemas.microsoft.com/office/drawing/2014/main" id="{AAAA35F3-8DC9-2A45-9831-0AF07B202928}"/>
              </a:ext>
            </a:extLst>
          </p:cNvPr>
          <p:cNvGrpSpPr/>
          <p:nvPr/>
        </p:nvGrpSpPr>
        <p:grpSpPr>
          <a:xfrm>
            <a:off x="8625094" y="2966626"/>
            <a:ext cx="959388" cy="1111296"/>
            <a:chOff x="9481573" y="3261457"/>
            <a:chExt cx="1054735" cy="1221740"/>
          </a:xfrm>
        </p:grpSpPr>
        <p:sp>
          <p:nvSpPr>
            <p:cNvPr id="85" name="object 80">
              <a:extLst>
                <a:ext uri="{FF2B5EF4-FFF2-40B4-BE49-F238E27FC236}">
                  <a16:creationId xmlns:a16="http://schemas.microsoft.com/office/drawing/2014/main" id="{66342F13-97F4-3363-8C69-559D9FCF0887}"/>
                </a:ext>
              </a:extLst>
            </p:cNvPr>
            <p:cNvSpPr/>
            <p:nvPr/>
          </p:nvSpPr>
          <p:spPr>
            <a:xfrm>
              <a:off x="10261143" y="3464022"/>
              <a:ext cx="272415" cy="268605"/>
            </a:xfrm>
            <a:custGeom>
              <a:avLst/>
              <a:gdLst/>
              <a:ahLst/>
              <a:cxnLst/>
              <a:rect l="l" t="t" r="r" b="b"/>
              <a:pathLst>
                <a:path w="272415" h="268604">
                  <a:moveTo>
                    <a:pt x="122687" y="0"/>
                  </a:moveTo>
                  <a:lnTo>
                    <a:pt x="129497" y="31394"/>
                  </a:lnTo>
                  <a:lnTo>
                    <a:pt x="127560" y="61100"/>
                  </a:lnTo>
                  <a:lnTo>
                    <a:pt x="117108" y="89043"/>
                  </a:lnTo>
                  <a:lnTo>
                    <a:pt x="90184" y="123168"/>
                  </a:lnTo>
                  <a:lnTo>
                    <a:pt x="1518" y="162183"/>
                  </a:lnTo>
                  <a:lnTo>
                    <a:pt x="0" y="264452"/>
                  </a:lnTo>
                  <a:lnTo>
                    <a:pt x="1015" y="266306"/>
                  </a:lnTo>
                  <a:lnTo>
                    <a:pt x="161712" y="268463"/>
                  </a:lnTo>
                  <a:lnTo>
                    <a:pt x="173217" y="267907"/>
                  </a:lnTo>
                  <a:lnTo>
                    <a:pt x="232696" y="240408"/>
                  </a:lnTo>
                  <a:lnTo>
                    <a:pt x="264809" y="190880"/>
                  </a:lnTo>
                  <a:lnTo>
                    <a:pt x="270436" y="121411"/>
                  </a:lnTo>
                  <a:lnTo>
                    <a:pt x="272054" y="2711"/>
                  </a:lnTo>
                  <a:lnTo>
                    <a:pt x="271604" y="2219"/>
                  </a:lnTo>
                  <a:lnTo>
                    <a:pt x="122687" y="0"/>
                  </a:lnTo>
                  <a:close/>
                </a:path>
              </a:pathLst>
            </a:custGeom>
            <a:solidFill>
              <a:srgbClr val="FFC5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86" name="object 81">
              <a:extLst>
                <a:ext uri="{FF2B5EF4-FFF2-40B4-BE49-F238E27FC236}">
                  <a16:creationId xmlns:a16="http://schemas.microsoft.com/office/drawing/2014/main" id="{64E75003-57B3-F4DB-EEF8-A8E18C8C6C35}"/>
                </a:ext>
              </a:extLst>
            </p:cNvPr>
            <p:cNvSpPr/>
            <p:nvPr/>
          </p:nvSpPr>
          <p:spPr>
            <a:xfrm>
              <a:off x="10138100" y="3316598"/>
              <a:ext cx="245745" cy="343535"/>
            </a:xfrm>
            <a:custGeom>
              <a:avLst/>
              <a:gdLst/>
              <a:ahLst/>
              <a:cxnLst/>
              <a:rect l="l" t="t" r="r" b="b"/>
              <a:pathLst>
                <a:path w="245745" h="343535">
                  <a:moveTo>
                    <a:pt x="191700" y="0"/>
                  </a:moveTo>
                  <a:lnTo>
                    <a:pt x="42134" y="54532"/>
                  </a:lnTo>
                  <a:lnTo>
                    <a:pt x="43098" y="55516"/>
                  </a:lnTo>
                  <a:lnTo>
                    <a:pt x="62596" y="81111"/>
                  </a:lnTo>
                  <a:lnTo>
                    <a:pt x="73431" y="108877"/>
                  </a:lnTo>
                  <a:lnTo>
                    <a:pt x="75782" y="138647"/>
                  </a:lnTo>
                  <a:lnTo>
                    <a:pt x="69830" y="170256"/>
                  </a:lnTo>
                  <a:lnTo>
                    <a:pt x="46469" y="209124"/>
                  </a:lnTo>
                  <a:lnTo>
                    <a:pt x="0" y="255761"/>
                  </a:lnTo>
                  <a:lnTo>
                    <a:pt x="31287" y="341769"/>
                  </a:lnTo>
                  <a:lnTo>
                    <a:pt x="32889" y="343130"/>
                  </a:lnTo>
                  <a:lnTo>
                    <a:pt x="124551" y="309613"/>
                  </a:lnTo>
                  <a:lnTo>
                    <a:pt x="125106" y="268789"/>
                  </a:lnTo>
                  <a:lnTo>
                    <a:pt x="125514" y="255185"/>
                  </a:lnTo>
                  <a:lnTo>
                    <a:pt x="142301" y="198390"/>
                  </a:lnTo>
                  <a:lnTo>
                    <a:pt x="186622" y="159052"/>
                  </a:lnTo>
                  <a:lnTo>
                    <a:pt x="224591" y="147825"/>
                  </a:lnTo>
                  <a:lnTo>
                    <a:pt x="245678" y="147283"/>
                  </a:lnTo>
                  <a:lnTo>
                    <a:pt x="233050" y="111798"/>
                  </a:lnTo>
                  <a:lnTo>
                    <a:pt x="192297" y="303"/>
                  </a:lnTo>
                  <a:lnTo>
                    <a:pt x="191700" y="0"/>
                  </a:lnTo>
                  <a:close/>
                </a:path>
              </a:pathLst>
            </a:custGeom>
            <a:solidFill>
              <a:srgbClr val="FF84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87" name="object 82">
              <a:extLst>
                <a:ext uri="{FF2B5EF4-FFF2-40B4-BE49-F238E27FC236}">
                  <a16:creationId xmlns:a16="http://schemas.microsoft.com/office/drawing/2014/main" id="{8348D7DD-CD2E-1A46-DF17-AEE12F55DD9E}"/>
                </a:ext>
              </a:extLst>
            </p:cNvPr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262657" y="3463910"/>
              <a:ext cx="127985" cy="162298"/>
            </a:xfrm>
            <a:prstGeom prst="rect">
              <a:avLst/>
            </a:prstGeom>
          </p:spPr>
        </p:pic>
        <p:sp>
          <p:nvSpPr>
            <p:cNvPr id="88" name="object 83">
              <a:extLst>
                <a:ext uri="{FF2B5EF4-FFF2-40B4-BE49-F238E27FC236}">
                  <a16:creationId xmlns:a16="http://schemas.microsoft.com/office/drawing/2014/main" id="{E33FD57E-35A2-8BE6-79B5-7C99B07B9242}"/>
                </a:ext>
              </a:extLst>
            </p:cNvPr>
            <p:cNvSpPr/>
            <p:nvPr/>
          </p:nvSpPr>
          <p:spPr>
            <a:xfrm>
              <a:off x="9957524" y="3261467"/>
              <a:ext cx="426084" cy="1164590"/>
            </a:xfrm>
            <a:custGeom>
              <a:avLst/>
              <a:gdLst/>
              <a:ahLst/>
              <a:cxnLst/>
              <a:rect l="l" t="t" r="r" b="b"/>
              <a:pathLst>
                <a:path w="426084" h="1164589">
                  <a:moveTo>
                    <a:pt x="222707" y="109664"/>
                  </a:moveTo>
                  <a:lnTo>
                    <a:pt x="196494" y="83108"/>
                  </a:lnTo>
                  <a:lnTo>
                    <a:pt x="113169" y="12"/>
                  </a:lnTo>
                  <a:lnTo>
                    <a:pt x="112509" y="0"/>
                  </a:lnTo>
                  <a:lnTo>
                    <a:pt x="0" y="112636"/>
                  </a:lnTo>
                  <a:lnTo>
                    <a:pt x="1282" y="113093"/>
                  </a:lnTo>
                  <a:lnTo>
                    <a:pt x="29768" y="128054"/>
                  </a:lnTo>
                  <a:lnTo>
                    <a:pt x="51320" y="148640"/>
                  </a:lnTo>
                  <a:lnTo>
                    <a:pt x="66040" y="174637"/>
                  </a:lnTo>
                  <a:lnTo>
                    <a:pt x="74002" y="205803"/>
                  </a:lnTo>
                  <a:lnTo>
                    <a:pt x="74891" y="217220"/>
                  </a:lnTo>
                  <a:lnTo>
                    <a:pt x="74383" y="228600"/>
                  </a:lnTo>
                  <a:lnTo>
                    <a:pt x="72517" y="239839"/>
                  </a:lnTo>
                  <a:lnTo>
                    <a:pt x="69265" y="250901"/>
                  </a:lnTo>
                  <a:lnTo>
                    <a:pt x="46850" y="312801"/>
                  </a:lnTo>
                  <a:lnTo>
                    <a:pt x="111556" y="377520"/>
                  </a:lnTo>
                  <a:lnTo>
                    <a:pt x="113588" y="378079"/>
                  </a:lnTo>
                  <a:lnTo>
                    <a:pt x="180568" y="310896"/>
                  </a:lnTo>
                  <a:lnTo>
                    <a:pt x="163728" y="264998"/>
                  </a:lnTo>
                  <a:lnTo>
                    <a:pt x="158369" y="249605"/>
                  </a:lnTo>
                  <a:lnTo>
                    <a:pt x="151993" y="219278"/>
                  </a:lnTo>
                  <a:lnTo>
                    <a:pt x="153835" y="190550"/>
                  </a:lnTo>
                  <a:lnTo>
                    <a:pt x="163652" y="163461"/>
                  </a:lnTo>
                  <a:lnTo>
                    <a:pt x="181241" y="137998"/>
                  </a:lnTo>
                  <a:lnTo>
                    <a:pt x="190233" y="128943"/>
                  </a:lnTo>
                  <a:lnTo>
                    <a:pt x="200202" y="121272"/>
                  </a:lnTo>
                  <a:lnTo>
                    <a:pt x="211061" y="114871"/>
                  </a:lnTo>
                  <a:lnTo>
                    <a:pt x="222707" y="109664"/>
                  </a:lnTo>
                  <a:close/>
                </a:path>
                <a:path w="426084" h="1164589">
                  <a:moveTo>
                    <a:pt x="426034" y="1017333"/>
                  </a:moveTo>
                  <a:lnTo>
                    <a:pt x="361886" y="1003274"/>
                  </a:lnTo>
                  <a:lnTo>
                    <a:pt x="319417" y="958811"/>
                  </a:lnTo>
                  <a:lnTo>
                    <a:pt x="306895" y="915225"/>
                  </a:lnTo>
                  <a:lnTo>
                    <a:pt x="304622" y="854214"/>
                  </a:lnTo>
                  <a:lnTo>
                    <a:pt x="213461" y="820877"/>
                  </a:lnTo>
                  <a:lnTo>
                    <a:pt x="211848" y="822236"/>
                  </a:lnTo>
                  <a:lnTo>
                    <a:pt x="180009" y="909739"/>
                  </a:lnTo>
                  <a:lnTo>
                    <a:pt x="227050" y="956932"/>
                  </a:lnTo>
                  <a:lnTo>
                    <a:pt x="234657" y="965581"/>
                  </a:lnTo>
                  <a:lnTo>
                    <a:pt x="241109" y="974979"/>
                  </a:lnTo>
                  <a:lnTo>
                    <a:pt x="246367" y="985075"/>
                  </a:lnTo>
                  <a:lnTo>
                    <a:pt x="250393" y="995807"/>
                  </a:lnTo>
                  <a:lnTo>
                    <a:pt x="256336" y="1027252"/>
                  </a:lnTo>
                  <a:lnTo>
                    <a:pt x="254063" y="1056881"/>
                  </a:lnTo>
                  <a:lnTo>
                    <a:pt x="243382" y="1084529"/>
                  </a:lnTo>
                  <a:lnTo>
                    <a:pt x="224142" y="1110030"/>
                  </a:lnTo>
                  <a:lnTo>
                    <a:pt x="372262" y="1164005"/>
                  </a:lnTo>
                  <a:lnTo>
                    <a:pt x="372859" y="1163701"/>
                  </a:lnTo>
                  <a:lnTo>
                    <a:pt x="413461" y="1052652"/>
                  </a:lnTo>
                  <a:lnTo>
                    <a:pt x="426034" y="1017333"/>
                  </a:lnTo>
                  <a:close/>
                </a:path>
              </a:pathLst>
            </a:custGeom>
            <a:solidFill>
              <a:srgbClr val="30DCE8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89" name="object 84">
              <a:extLst>
                <a:ext uri="{FF2B5EF4-FFF2-40B4-BE49-F238E27FC236}">
                  <a16:creationId xmlns:a16="http://schemas.microsoft.com/office/drawing/2014/main" id="{1D1076C3-6A13-5C70-45EB-78848A9F9533}"/>
                </a:ext>
              </a:extLst>
            </p:cNvPr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0109520" y="3371134"/>
              <a:ext cx="104360" cy="201229"/>
            </a:xfrm>
            <a:prstGeom prst="rect">
              <a:avLst/>
            </a:prstGeom>
          </p:spPr>
        </p:pic>
        <p:sp>
          <p:nvSpPr>
            <p:cNvPr id="90" name="object 85">
              <a:extLst>
                <a:ext uri="{FF2B5EF4-FFF2-40B4-BE49-F238E27FC236}">
                  <a16:creationId xmlns:a16="http://schemas.microsoft.com/office/drawing/2014/main" id="{594B519A-6ABF-74EF-2AF8-7608FEE4DD90}"/>
                </a:ext>
              </a:extLst>
            </p:cNvPr>
            <p:cNvSpPr/>
            <p:nvPr/>
          </p:nvSpPr>
          <p:spPr>
            <a:xfrm>
              <a:off x="9958039" y="4104591"/>
              <a:ext cx="224154" cy="378460"/>
            </a:xfrm>
            <a:custGeom>
              <a:avLst/>
              <a:gdLst/>
              <a:ahLst/>
              <a:cxnLst/>
              <a:rect l="l" t="t" r="r" b="b"/>
              <a:pathLst>
                <a:path w="224154" h="378460">
                  <a:moveTo>
                    <a:pt x="113075" y="0"/>
                  </a:moveTo>
                  <a:lnTo>
                    <a:pt x="111043" y="544"/>
                  </a:lnTo>
                  <a:lnTo>
                    <a:pt x="46155" y="65463"/>
                  </a:lnTo>
                  <a:lnTo>
                    <a:pt x="68751" y="127901"/>
                  </a:lnTo>
                  <a:lnTo>
                    <a:pt x="72005" y="138955"/>
                  </a:lnTo>
                  <a:lnTo>
                    <a:pt x="73879" y="150203"/>
                  </a:lnTo>
                  <a:lnTo>
                    <a:pt x="74376" y="161575"/>
                  </a:lnTo>
                  <a:lnTo>
                    <a:pt x="73495" y="172999"/>
                  </a:lnTo>
                  <a:lnTo>
                    <a:pt x="65529" y="204167"/>
                  </a:lnTo>
                  <a:lnTo>
                    <a:pt x="50819" y="230155"/>
                  </a:lnTo>
                  <a:lnTo>
                    <a:pt x="29266" y="250740"/>
                  </a:lnTo>
                  <a:lnTo>
                    <a:pt x="0" y="265991"/>
                  </a:lnTo>
                  <a:lnTo>
                    <a:pt x="111996" y="378082"/>
                  </a:lnTo>
                  <a:lnTo>
                    <a:pt x="112656" y="378072"/>
                  </a:lnTo>
                  <a:lnTo>
                    <a:pt x="196719" y="294243"/>
                  </a:lnTo>
                  <a:lnTo>
                    <a:pt x="223637" y="266902"/>
                  </a:lnTo>
                  <a:lnTo>
                    <a:pt x="211560" y="261664"/>
                  </a:lnTo>
                  <a:lnTo>
                    <a:pt x="200321" y="255166"/>
                  </a:lnTo>
                  <a:lnTo>
                    <a:pt x="163145" y="212549"/>
                  </a:lnTo>
                  <a:lnTo>
                    <a:pt x="151481" y="156734"/>
                  </a:lnTo>
                  <a:lnTo>
                    <a:pt x="157859" y="126404"/>
                  </a:lnTo>
                  <a:lnTo>
                    <a:pt x="168488" y="96447"/>
                  </a:lnTo>
                  <a:lnTo>
                    <a:pt x="179502" y="66615"/>
                  </a:lnTo>
                  <a:lnTo>
                    <a:pt x="113075" y="0"/>
                  </a:lnTo>
                  <a:close/>
                </a:path>
              </a:pathLst>
            </a:custGeom>
            <a:solidFill>
              <a:srgbClr val="FF84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91" name="object 86">
              <a:extLst>
                <a:ext uri="{FF2B5EF4-FFF2-40B4-BE49-F238E27FC236}">
                  <a16:creationId xmlns:a16="http://schemas.microsoft.com/office/drawing/2014/main" id="{DB8CAC6B-249A-E0E8-EB33-1253103CDFED}"/>
                </a:ext>
              </a:extLst>
            </p:cNvPr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0109514" y="4171202"/>
              <a:ext cx="104354" cy="200287"/>
            </a:xfrm>
            <a:prstGeom prst="rect">
              <a:avLst/>
            </a:prstGeom>
          </p:spPr>
        </p:pic>
        <p:sp>
          <p:nvSpPr>
            <p:cNvPr id="92" name="object 87">
              <a:extLst>
                <a:ext uri="{FF2B5EF4-FFF2-40B4-BE49-F238E27FC236}">
                  <a16:creationId xmlns:a16="http://schemas.microsoft.com/office/drawing/2014/main" id="{93B6249F-9E5A-1B7B-24F1-11249C4C77FC}"/>
                </a:ext>
              </a:extLst>
            </p:cNvPr>
            <p:cNvSpPr/>
            <p:nvPr/>
          </p:nvSpPr>
          <p:spPr>
            <a:xfrm>
              <a:off x="9756937" y="3320983"/>
              <a:ext cx="247650" cy="342900"/>
            </a:xfrm>
            <a:custGeom>
              <a:avLst/>
              <a:gdLst/>
              <a:ahLst/>
              <a:cxnLst/>
              <a:rect l="l" t="t" r="r" b="b"/>
              <a:pathLst>
                <a:path w="247650" h="342900">
                  <a:moveTo>
                    <a:pt x="54972" y="0"/>
                  </a:moveTo>
                  <a:lnTo>
                    <a:pt x="54364" y="272"/>
                  </a:lnTo>
                  <a:lnTo>
                    <a:pt x="0" y="149890"/>
                  </a:lnTo>
                  <a:lnTo>
                    <a:pt x="1371" y="149786"/>
                  </a:lnTo>
                  <a:lnTo>
                    <a:pt x="33511" y="151300"/>
                  </a:lnTo>
                  <a:lnTo>
                    <a:pt x="86057" y="178182"/>
                  </a:lnTo>
                  <a:lnTo>
                    <a:pt x="112072" y="213042"/>
                  </a:lnTo>
                  <a:lnTo>
                    <a:pt x="127064" y="311508"/>
                  </a:lnTo>
                  <a:lnTo>
                    <a:pt x="213051" y="342827"/>
                  </a:lnTo>
                  <a:lnTo>
                    <a:pt x="215124" y="342471"/>
                  </a:lnTo>
                  <a:lnTo>
                    <a:pt x="247447" y="253280"/>
                  </a:lnTo>
                  <a:lnTo>
                    <a:pt x="212780" y="218795"/>
                  </a:lnTo>
                  <a:lnTo>
                    <a:pt x="201417" y="207114"/>
                  </a:lnTo>
                  <a:lnTo>
                    <a:pt x="182819" y="182316"/>
                  </a:lnTo>
                  <a:lnTo>
                    <a:pt x="172346" y="155508"/>
                  </a:lnTo>
                  <a:lnTo>
                    <a:pt x="169799" y="126799"/>
                  </a:lnTo>
                  <a:lnTo>
                    <a:pt x="174978" y="96300"/>
                  </a:lnTo>
                  <a:lnTo>
                    <a:pt x="179312" y="84293"/>
                  </a:lnTo>
                  <a:lnTo>
                    <a:pt x="185103" y="73122"/>
                  </a:lnTo>
                  <a:lnTo>
                    <a:pt x="192234" y="62741"/>
                  </a:lnTo>
                  <a:lnTo>
                    <a:pt x="200590" y="53108"/>
                  </a:lnTo>
                  <a:lnTo>
                    <a:pt x="165608" y="40102"/>
                  </a:lnTo>
                  <a:lnTo>
                    <a:pt x="54972" y="0"/>
                  </a:lnTo>
                  <a:close/>
                </a:path>
              </a:pathLst>
            </a:custGeom>
            <a:solidFill>
              <a:srgbClr val="BCE0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93" name="object 88">
              <a:extLst>
                <a:ext uri="{FF2B5EF4-FFF2-40B4-BE49-F238E27FC236}">
                  <a16:creationId xmlns:a16="http://schemas.microsoft.com/office/drawing/2014/main" id="{2CE84C62-C75E-D72A-408E-6D5AB6FD3C31}"/>
                </a:ext>
              </a:extLst>
            </p:cNvPr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9926737" y="3374089"/>
              <a:ext cx="105679" cy="200171"/>
            </a:xfrm>
            <a:prstGeom prst="rect">
              <a:avLst/>
            </a:prstGeom>
          </p:spPr>
        </p:pic>
        <p:sp>
          <p:nvSpPr>
            <p:cNvPr id="94" name="object 89">
              <a:extLst>
                <a:ext uri="{FF2B5EF4-FFF2-40B4-BE49-F238E27FC236}">
                  <a16:creationId xmlns:a16="http://schemas.microsoft.com/office/drawing/2014/main" id="{A0868246-ED61-C8BF-CDD3-DFBBC0981D19}"/>
                </a:ext>
              </a:extLst>
            </p:cNvPr>
            <p:cNvSpPr/>
            <p:nvPr/>
          </p:nvSpPr>
          <p:spPr>
            <a:xfrm>
              <a:off x="9756037" y="4081032"/>
              <a:ext cx="248285" cy="342900"/>
            </a:xfrm>
            <a:custGeom>
              <a:avLst/>
              <a:gdLst/>
              <a:ahLst/>
              <a:cxnLst/>
              <a:rect l="l" t="t" r="r" b="b"/>
              <a:pathLst>
                <a:path w="248284" h="342900">
                  <a:moveTo>
                    <a:pt x="213951" y="0"/>
                  </a:moveTo>
                  <a:lnTo>
                    <a:pt x="127723" y="31402"/>
                  </a:lnTo>
                  <a:lnTo>
                    <a:pt x="122111" y="94290"/>
                  </a:lnTo>
                  <a:lnTo>
                    <a:pt x="120384" y="105684"/>
                  </a:lnTo>
                  <a:lnTo>
                    <a:pt x="86956" y="162049"/>
                  </a:lnTo>
                  <a:lnTo>
                    <a:pt x="34407" y="188939"/>
                  </a:lnTo>
                  <a:lnTo>
                    <a:pt x="0" y="190266"/>
                  </a:lnTo>
                  <a:lnTo>
                    <a:pt x="1706" y="195365"/>
                  </a:lnTo>
                  <a:lnTo>
                    <a:pt x="55265" y="342565"/>
                  </a:lnTo>
                  <a:lnTo>
                    <a:pt x="55872" y="342837"/>
                  </a:lnTo>
                  <a:lnTo>
                    <a:pt x="166896" y="302601"/>
                  </a:lnTo>
                  <a:lnTo>
                    <a:pt x="202004" y="289551"/>
                  </a:lnTo>
                  <a:lnTo>
                    <a:pt x="193466" y="279803"/>
                  </a:lnTo>
                  <a:lnTo>
                    <a:pt x="186185" y="269295"/>
                  </a:lnTo>
                  <a:lnTo>
                    <a:pt x="180282" y="257978"/>
                  </a:lnTo>
                  <a:lnTo>
                    <a:pt x="175879" y="245804"/>
                  </a:lnTo>
                  <a:lnTo>
                    <a:pt x="170700" y="215303"/>
                  </a:lnTo>
                  <a:lnTo>
                    <a:pt x="173247" y="186593"/>
                  </a:lnTo>
                  <a:lnTo>
                    <a:pt x="183720" y="159788"/>
                  </a:lnTo>
                  <a:lnTo>
                    <a:pt x="202318" y="135001"/>
                  </a:lnTo>
                  <a:lnTo>
                    <a:pt x="225088" y="111867"/>
                  </a:lnTo>
                  <a:lnTo>
                    <a:pt x="248149" y="89023"/>
                  </a:lnTo>
                  <a:lnTo>
                    <a:pt x="216024" y="366"/>
                  </a:lnTo>
                  <a:lnTo>
                    <a:pt x="213951" y="0"/>
                  </a:lnTo>
                  <a:close/>
                </a:path>
              </a:pathLst>
            </a:custGeom>
            <a:solidFill>
              <a:srgbClr val="FFC5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95" name="object 90">
              <a:extLst>
                <a:ext uri="{FF2B5EF4-FFF2-40B4-BE49-F238E27FC236}">
                  <a16:creationId xmlns:a16="http://schemas.microsoft.com/office/drawing/2014/main" id="{290C1BCF-DB25-5C4F-1772-CDC55E0B834D}"/>
                </a:ext>
              </a:extLst>
            </p:cNvPr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926736" y="4170055"/>
              <a:ext cx="105680" cy="200527"/>
            </a:xfrm>
            <a:prstGeom prst="rect">
              <a:avLst/>
            </a:prstGeom>
          </p:spPr>
        </p:pic>
        <p:sp>
          <p:nvSpPr>
            <p:cNvPr id="96" name="object 91">
              <a:extLst>
                <a:ext uri="{FF2B5EF4-FFF2-40B4-BE49-F238E27FC236}">
                  <a16:creationId xmlns:a16="http://schemas.microsoft.com/office/drawing/2014/main" id="{24CB5CDA-9BC8-D8C9-E638-3DB28C29ABDF}"/>
                </a:ext>
              </a:extLst>
            </p:cNvPr>
            <p:cNvSpPr/>
            <p:nvPr/>
          </p:nvSpPr>
          <p:spPr>
            <a:xfrm>
              <a:off x="9602078" y="3470875"/>
              <a:ext cx="290830" cy="265430"/>
            </a:xfrm>
            <a:custGeom>
              <a:avLst/>
              <a:gdLst/>
              <a:ahLst/>
              <a:cxnLst/>
              <a:rect l="l" t="t" r="r" b="b"/>
              <a:pathLst>
                <a:path w="290829" h="265429">
                  <a:moveTo>
                    <a:pt x="154853" y="0"/>
                  </a:moveTo>
                  <a:lnTo>
                    <a:pt x="117657" y="3000"/>
                  </a:lnTo>
                  <a:lnTo>
                    <a:pt x="439" y="13413"/>
                  </a:lnTo>
                  <a:lnTo>
                    <a:pt x="0" y="13915"/>
                  </a:lnTo>
                  <a:lnTo>
                    <a:pt x="13957" y="172497"/>
                  </a:lnTo>
                  <a:lnTo>
                    <a:pt x="15161" y="171816"/>
                  </a:lnTo>
                  <a:lnTo>
                    <a:pt x="44928" y="159610"/>
                  </a:lnTo>
                  <a:lnTo>
                    <a:pt x="103911" y="161768"/>
                  </a:lnTo>
                  <a:lnTo>
                    <a:pt x="142227" y="182368"/>
                  </a:lnTo>
                  <a:lnTo>
                    <a:pt x="197418" y="265279"/>
                  </a:lnTo>
                  <a:lnTo>
                    <a:pt x="288598" y="257311"/>
                  </a:lnTo>
                  <a:lnTo>
                    <a:pt x="290326" y="256128"/>
                  </a:lnTo>
                  <a:lnTo>
                    <a:pt x="281918" y="161618"/>
                  </a:lnTo>
                  <a:lnTo>
                    <a:pt x="235928" y="145020"/>
                  </a:lnTo>
                  <a:lnTo>
                    <a:pt x="220694" y="139231"/>
                  </a:lnTo>
                  <a:lnTo>
                    <a:pt x="172540" y="104754"/>
                  </a:lnTo>
                  <a:lnTo>
                    <a:pt x="149901" y="49977"/>
                  </a:lnTo>
                  <a:lnTo>
                    <a:pt x="148749" y="37260"/>
                  </a:lnTo>
                  <a:lnTo>
                    <a:pt x="149275" y="24686"/>
                  </a:lnTo>
                  <a:lnTo>
                    <a:pt x="151353" y="12263"/>
                  </a:lnTo>
                  <a:lnTo>
                    <a:pt x="154853" y="0"/>
                  </a:lnTo>
                  <a:close/>
                </a:path>
              </a:pathLst>
            </a:custGeom>
            <a:solidFill>
              <a:srgbClr val="FFC5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97" name="object 92">
              <a:extLst>
                <a:ext uri="{FF2B5EF4-FFF2-40B4-BE49-F238E27FC236}">
                  <a16:creationId xmlns:a16="http://schemas.microsoft.com/office/drawing/2014/main" id="{A3DF2879-574B-DDAD-16AC-3F4EAFE2E040}"/>
                </a:ext>
              </a:extLst>
            </p:cNvPr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750828" y="3470877"/>
              <a:ext cx="133169" cy="161618"/>
            </a:xfrm>
            <a:prstGeom prst="rect">
              <a:avLst/>
            </a:prstGeom>
          </p:spPr>
        </p:pic>
        <p:sp>
          <p:nvSpPr>
            <p:cNvPr id="98" name="object 93">
              <a:extLst>
                <a:ext uri="{FF2B5EF4-FFF2-40B4-BE49-F238E27FC236}">
                  <a16:creationId xmlns:a16="http://schemas.microsoft.com/office/drawing/2014/main" id="{F81BFCF7-749A-4674-8BAD-BCC112CE58C2}"/>
                </a:ext>
              </a:extLst>
            </p:cNvPr>
            <p:cNvSpPr/>
            <p:nvPr/>
          </p:nvSpPr>
          <p:spPr>
            <a:xfrm>
              <a:off x="9602079" y="4005838"/>
              <a:ext cx="290830" cy="266065"/>
            </a:xfrm>
            <a:custGeom>
              <a:avLst/>
              <a:gdLst/>
              <a:ahLst/>
              <a:cxnLst/>
              <a:rect l="l" t="t" r="r" b="b"/>
              <a:pathLst>
                <a:path w="290829" h="266064">
                  <a:moveTo>
                    <a:pt x="194643" y="0"/>
                  </a:moveTo>
                  <a:lnTo>
                    <a:pt x="164403" y="52155"/>
                  </a:lnTo>
                  <a:lnTo>
                    <a:pt x="132906" y="84782"/>
                  </a:lnTo>
                  <a:lnTo>
                    <a:pt x="74547" y="104147"/>
                  </a:lnTo>
                  <a:lnTo>
                    <a:pt x="44924" y="100872"/>
                  </a:lnTo>
                  <a:lnTo>
                    <a:pt x="14533" y="88311"/>
                  </a:lnTo>
                  <a:lnTo>
                    <a:pt x="13674" y="95567"/>
                  </a:lnTo>
                  <a:lnTo>
                    <a:pt x="0" y="251615"/>
                  </a:lnTo>
                  <a:lnTo>
                    <a:pt x="429" y="252117"/>
                  </a:lnTo>
                  <a:lnTo>
                    <a:pt x="116987" y="262478"/>
                  </a:lnTo>
                  <a:lnTo>
                    <a:pt x="153963" y="265468"/>
                  </a:lnTo>
                  <a:lnTo>
                    <a:pt x="150905" y="253843"/>
                  </a:lnTo>
                  <a:lnTo>
                    <a:pt x="149136" y="242077"/>
                  </a:lnTo>
                  <a:lnTo>
                    <a:pt x="158097" y="188328"/>
                  </a:lnTo>
                  <a:lnTo>
                    <a:pt x="193356" y="143514"/>
                  </a:lnTo>
                  <a:lnTo>
                    <a:pt x="251111" y="117567"/>
                  </a:lnTo>
                  <a:lnTo>
                    <a:pt x="281677" y="106604"/>
                  </a:lnTo>
                  <a:lnTo>
                    <a:pt x="290326" y="9413"/>
                  </a:lnTo>
                  <a:lnTo>
                    <a:pt x="288588" y="8219"/>
                  </a:lnTo>
                  <a:lnTo>
                    <a:pt x="194643" y="0"/>
                  </a:lnTo>
                  <a:close/>
                </a:path>
              </a:pathLst>
            </a:custGeom>
            <a:solidFill>
              <a:srgbClr val="BCE0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99" name="object 94">
              <a:extLst>
                <a:ext uri="{FF2B5EF4-FFF2-40B4-BE49-F238E27FC236}">
                  <a16:creationId xmlns:a16="http://schemas.microsoft.com/office/drawing/2014/main" id="{BEFF12C0-2C48-238D-D92F-1F3BC85F3972}"/>
                </a:ext>
              </a:extLst>
            </p:cNvPr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9750848" y="4112435"/>
              <a:ext cx="132912" cy="159052"/>
            </a:xfrm>
            <a:prstGeom prst="rect">
              <a:avLst/>
            </a:prstGeom>
          </p:spPr>
        </p:pic>
        <p:sp>
          <p:nvSpPr>
            <p:cNvPr id="100" name="object 95">
              <a:extLst>
                <a:ext uri="{FF2B5EF4-FFF2-40B4-BE49-F238E27FC236}">
                  <a16:creationId xmlns:a16="http://schemas.microsoft.com/office/drawing/2014/main" id="{7422D650-B03B-C96D-CB75-792AE32CD689}"/>
                </a:ext>
              </a:extLst>
            </p:cNvPr>
            <p:cNvSpPr/>
            <p:nvPr/>
          </p:nvSpPr>
          <p:spPr>
            <a:xfrm>
              <a:off x="9481574" y="3643374"/>
              <a:ext cx="365760" cy="225425"/>
            </a:xfrm>
            <a:custGeom>
              <a:avLst/>
              <a:gdLst/>
              <a:ahLst/>
              <a:cxnLst/>
              <a:rect l="l" t="t" r="r" b="b"/>
              <a:pathLst>
                <a:path w="365759" h="225425">
                  <a:moveTo>
                    <a:pt x="134467" y="0"/>
                  </a:moveTo>
                  <a:lnTo>
                    <a:pt x="102020" y="18436"/>
                  </a:lnTo>
                  <a:lnTo>
                    <a:pt x="178" y="77421"/>
                  </a:lnTo>
                  <a:lnTo>
                    <a:pt x="0" y="78049"/>
                  </a:lnTo>
                  <a:lnTo>
                    <a:pt x="80657" y="217721"/>
                  </a:lnTo>
                  <a:lnTo>
                    <a:pt x="83170" y="221563"/>
                  </a:lnTo>
                  <a:lnTo>
                    <a:pt x="85871" y="225218"/>
                  </a:lnTo>
                  <a:lnTo>
                    <a:pt x="92071" y="217561"/>
                  </a:lnTo>
                  <a:lnTo>
                    <a:pt x="98931" y="210548"/>
                  </a:lnTo>
                  <a:lnTo>
                    <a:pt x="106486" y="204226"/>
                  </a:lnTo>
                  <a:lnTo>
                    <a:pt x="114771" y="198643"/>
                  </a:lnTo>
                  <a:lnTo>
                    <a:pt x="142890" y="185748"/>
                  </a:lnTo>
                  <a:lnTo>
                    <a:pt x="171278" y="180777"/>
                  </a:lnTo>
                  <a:lnTo>
                    <a:pt x="199881" y="183953"/>
                  </a:lnTo>
                  <a:lnTo>
                    <a:pt x="228642" y="195501"/>
                  </a:lnTo>
                  <a:lnTo>
                    <a:pt x="254603" y="210187"/>
                  </a:lnTo>
                  <a:lnTo>
                    <a:pt x="280368" y="225218"/>
                  </a:lnTo>
                  <a:lnTo>
                    <a:pt x="364418" y="176685"/>
                  </a:lnTo>
                  <a:lnTo>
                    <a:pt x="365486" y="174863"/>
                  </a:lnTo>
                  <a:lnTo>
                    <a:pt x="317927" y="92782"/>
                  </a:lnTo>
                  <a:lnTo>
                    <a:pt x="269225" y="97166"/>
                  </a:lnTo>
                  <a:lnTo>
                    <a:pt x="252976" y="98363"/>
                  </a:lnTo>
                  <a:lnTo>
                    <a:pt x="194759" y="87464"/>
                  </a:lnTo>
                  <a:lnTo>
                    <a:pt x="151094" y="47391"/>
                  </a:lnTo>
                  <a:lnTo>
                    <a:pt x="136476" y="12596"/>
                  </a:lnTo>
                  <a:lnTo>
                    <a:pt x="134467" y="0"/>
                  </a:lnTo>
                  <a:close/>
                </a:path>
              </a:pathLst>
            </a:custGeom>
            <a:solidFill>
              <a:srgbClr val="FF84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01" name="object 96">
              <a:extLst>
                <a:ext uri="{FF2B5EF4-FFF2-40B4-BE49-F238E27FC236}">
                  <a16:creationId xmlns:a16="http://schemas.microsoft.com/office/drawing/2014/main" id="{AC533447-FFE9-07F7-31C0-400140643DFB}"/>
                </a:ext>
              </a:extLst>
            </p:cNvPr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9616040" y="3627207"/>
              <a:ext cx="183460" cy="114527"/>
            </a:xfrm>
            <a:prstGeom prst="rect">
              <a:avLst/>
            </a:prstGeom>
          </p:spPr>
        </p:pic>
        <p:sp>
          <p:nvSpPr>
            <p:cNvPr id="102" name="object 97">
              <a:extLst>
                <a:ext uri="{FF2B5EF4-FFF2-40B4-BE49-F238E27FC236}">
                  <a16:creationId xmlns:a16="http://schemas.microsoft.com/office/drawing/2014/main" id="{56E960C5-9AB8-AB80-A654-46F9F50E7F56}"/>
                </a:ext>
              </a:extLst>
            </p:cNvPr>
            <p:cNvSpPr/>
            <p:nvPr/>
          </p:nvSpPr>
          <p:spPr>
            <a:xfrm>
              <a:off x="9481573" y="3868589"/>
              <a:ext cx="365760" cy="226060"/>
            </a:xfrm>
            <a:custGeom>
              <a:avLst/>
              <a:gdLst/>
              <a:ahLst/>
              <a:cxnLst/>
              <a:rect l="l" t="t" r="r" b="b"/>
              <a:pathLst>
                <a:path w="365759" h="226060">
                  <a:moveTo>
                    <a:pt x="280368" y="0"/>
                  </a:moveTo>
                  <a:lnTo>
                    <a:pt x="241669" y="22459"/>
                  </a:lnTo>
                  <a:lnTo>
                    <a:pt x="228652" y="29726"/>
                  </a:lnTo>
                  <a:lnTo>
                    <a:pt x="199891" y="41274"/>
                  </a:lnTo>
                  <a:lnTo>
                    <a:pt x="171287" y="44451"/>
                  </a:lnTo>
                  <a:lnTo>
                    <a:pt x="142896" y="39480"/>
                  </a:lnTo>
                  <a:lnTo>
                    <a:pt x="106486" y="21001"/>
                  </a:lnTo>
                  <a:lnTo>
                    <a:pt x="85871" y="0"/>
                  </a:lnTo>
                  <a:lnTo>
                    <a:pt x="83170" y="3664"/>
                  </a:lnTo>
                  <a:lnTo>
                    <a:pt x="80657" y="7507"/>
                  </a:lnTo>
                  <a:lnTo>
                    <a:pt x="0" y="147168"/>
                  </a:lnTo>
                  <a:lnTo>
                    <a:pt x="188" y="147817"/>
                  </a:lnTo>
                  <a:lnTo>
                    <a:pt x="102444" y="207042"/>
                  </a:lnTo>
                  <a:lnTo>
                    <a:pt x="135032" y="225553"/>
                  </a:lnTo>
                  <a:lnTo>
                    <a:pt x="137250" y="214254"/>
                  </a:lnTo>
                  <a:lnTo>
                    <a:pt x="140613" y="203348"/>
                  </a:lnTo>
                  <a:lnTo>
                    <a:pt x="171133" y="159323"/>
                  </a:lnTo>
                  <a:lnTo>
                    <a:pt x="222029" y="133612"/>
                  </a:lnTo>
                  <a:lnTo>
                    <a:pt x="252976" y="131922"/>
                  </a:lnTo>
                  <a:lnTo>
                    <a:pt x="284075" y="134387"/>
                  </a:lnTo>
                  <a:lnTo>
                    <a:pt x="315142" y="137252"/>
                  </a:lnTo>
                  <a:lnTo>
                    <a:pt x="365486" y="50364"/>
                  </a:lnTo>
                  <a:lnTo>
                    <a:pt x="364418" y="48543"/>
                  </a:lnTo>
                  <a:lnTo>
                    <a:pt x="280368" y="0"/>
                  </a:lnTo>
                  <a:close/>
                </a:path>
              </a:pathLst>
            </a:custGeom>
            <a:solidFill>
              <a:srgbClr val="30DCE8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03" name="object 98">
              <a:extLst>
                <a:ext uri="{FF2B5EF4-FFF2-40B4-BE49-F238E27FC236}">
                  <a16:creationId xmlns:a16="http://schemas.microsoft.com/office/drawing/2014/main" id="{5392BCD4-393A-69A0-E44B-DB05CF444525}"/>
                </a:ext>
              </a:extLst>
            </p:cNvPr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9616612" y="4000517"/>
              <a:ext cx="180109" cy="109470"/>
            </a:xfrm>
            <a:prstGeom prst="rect">
              <a:avLst/>
            </a:prstGeom>
          </p:spPr>
        </p:pic>
        <p:pic>
          <p:nvPicPr>
            <p:cNvPr id="104" name="object 99">
              <a:extLst>
                <a:ext uri="{FF2B5EF4-FFF2-40B4-BE49-F238E27FC236}">
                  <a16:creationId xmlns:a16="http://schemas.microsoft.com/office/drawing/2014/main" id="{ABCA3D64-2397-7204-B86F-B8A73F5FC3C3}"/>
                </a:ext>
              </a:extLst>
            </p:cNvPr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567445" y="3824152"/>
              <a:ext cx="194496" cy="88892"/>
            </a:xfrm>
            <a:prstGeom prst="rect">
              <a:avLst/>
            </a:prstGeom>
          </p:spPr>
        </p:pic>
        <p:sp>
          <p:nvSpPr>
            <p:cNvPr id="105" name="object 100">
              <a:extLst>
                <a:ext uri="{FF2B5EF4-FFF2-40B4-BE49-F238E27FC236}">
                  <a16:creationId xmlns:a16="http://schemas.microsoft.com/office/drawing/2014/main" id="{2BC00E7A-A79D-AC09-C2A3-E59B82882769}"/>
                </a:ext>
              </a:extLst>
            </p:cNvPr>
            <p:cNvSpPr/>
            <p:nvPr/>
          </p:nvSpPr>
          <p:spPr>
            <a:xfrm>
              <a:off x="10258457" y="4009528"/>
              <a:ext cx="277495" cy="269875"/>
            </a:xfrm>
            <a:custGeom>
              <a:avLst/>
              <a:gdLst/>
              <a:ahLst/>
              <a:cxnLst/>
              <a:rect l="l" t="t" r="r" b="b"/>
              <a:pathLst>
                <a:path w="277495" h="269875">
                  <a:moveTo>
                    <a:pt x="158414" y="0"/>
                  </a:moveTo>
                  <a:lnTo>
                    <a:pt x="140418" y="402"/>
                  </a:lnTo>
                  <a:lnTo>
                    <a:pt x="1800" y="5455"/>
                  </a:lnTo>
                  <a:lnTo>
                    <a:pt x="0" y="6554"/>
                  </a:lnTo>
                  <a:lnTo>
                    <a:pt x="3696" y="106143"/>
                  </a:lnTo>
                  <a:lnTo>
                    <a:pt x="63464" y="128017"/>
                  </a:lnTo>
                  <a:lnTo>
                    <a:pt x="74021" y="132631"/>
                  </a:lnTo>
                  <a:lnTo>
                    <a:pt x="119810" y="179502"/>
                  </a:lnTo>
                  <a:lnTo>
                    <a:pt x="132179" y="237215"/>
                  </a:lnTo>
                  <a:lnTo>
                    <a:pt x="125116" y="269258"/>
                  </a:lnTo>
                  <a:lnTo>
                    <a:pt x="161653" y="268187"/>
                  </a:lnTo>
                  <a:lnTo>
                    <a:pt x="276965" y="263918"/>
                  </a:lnTo>
                  <a:lnTo>
                    <a:pt x="277426" y="263447"/>
                  </a:lnTo>
                  <a:lnTo>
                    <a:pt x="277227" y="257929"/>
                  </a:lnTo>
                  <a:lnTo>
                    <a:pt x="271834" y="106897"/>
                  </a:lnTo>
                  <a:lnTo>
                    <a:pt x="263607" y="68096"/>
                  </a:lnTo>
                  <a:lnTo>
                    <a:pt x="238726" y="31593"/>
                  </a:lnTo>
                  <a:lnTo>
                    <a:pt x="189229" y="3286"/>
                  </a:lnTo>
                  <a:lnTo>
                    <a:pt x="158414" y="0"/>
                  </a:lnTo>
                  <a:close/>
                </a:path>
              </a:pathLst>
            </a:custGeom>
            <a:solidFill>
              <a:srgbClr val="BCE0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06" name="object 101">
              <a:extLst>
                <a:ext uri="{FF2B5EF4-FFF2-40B4-BE49-F238E27FC236}">
                  <a16:creationId xmlns:a16="http://schemas.microsoft.com/office/drawing/2014/main" id="{74A27793-D0CA-6502-5386-3368FBE86BA1}"/>
                </a:ext>
              </a:extLst>
            </p:cNvPr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262148" y="4115668"/>
              <a:ext cx="128492" cy="163241"/>
            </a:xfrm>
            <a:prstGeom prst="rect">
              <a:avLst/>
            </a:prstGeom>
          </p:spPr>
        </p:pic>
      </p:grpSp>
      <p:sp>
        <p:nvSpPr>
          <p:cNvPr id="107" name="object 102">
            <a:extLst>
              <a:ext uri="{FF2B5EF4-FFF2-40B4-BE49-F238E27FC236}">
                <a16:creationId xmlns:a16="http://schemas.microsoft.com/office/drawing/2014/main" id="{EFC4BE57-0FDC-CC00-719D-1BFE22D1EB77}"/>
              </a:ext>
            </a:extLst>
          </p:cNvPr>
          <p:cNvSpPr/>
          <p:nvPr/>
        </p:nvSpPr>
        <p:spPr>
          <a:xfrm>
            <a:off x="7820703" y="4255762"/>
            <a:ext cx="1637487" cy="497888"/>
          </a:xfrm>
          <a:custGeom>
            <a:avLst/>
            <a:gdLst/>
            <a:ahLst/>
            <a:cxnLst/>
            <a:rect l="l" t="t" r="r" b="b"/>
            <a:pathLst>
              <a:path w="1800225" h="547370">
                <a:moveTo>
                  <a:pt x="538467" y="330593"/>
                </a:moveTo>
                <a:lnTo>
                  <a:pt x="428625" y="330593"/>
                </a:lnTo>
                <a:lnTo>
                  <a:pt x="406704" y="381088"/>
                </a:lnTo>
                <a:lnTo>
                  <a:pt x="372935" y="418858"/>
                </a:lnTo>
                <a:lnTo>
                  <a:pt x="328866" y="442544"/>
                </a:lnTo>
                <a:lnTo>
                  <a:pt x="276047" y="450748"/>
                </a:lnTo>
                <a:lnTo>
                  <a:pt x="231546" y="444855"/>
                </a:lnTo>
                <a:lnTo>
                  <a:pt x="191871" y="427964"/>
                </a:lnTo>
                <a:lnTo>
                  <a:pt x="158483" y="401218"/>
                </a:lnTo>
                <a:lnTo>
                  <a:pt x="132829" y="365785"/>
                </a:lnTo>
                <a:lnTo>
                  <a:pt x="116370" y="322821"/>
                </a:lnTo>
                <a:lnTo>
                  <a:pt x="110566" y="273469"/>
                </a:lnTo>
                <a:lnTo>
                  <a:pt x="116370" y="223989"/>
                </a:lnTo>
                <a:lnTo>
                  <a:pt x="132829" y="180987"/>
                </a:lnTo>
                <a:lnTo>
                  <a:pt x="158483" y="145580"/>
                </a:lnTo>
                <a:lnTo>
                  <a:pt x="191871" y="118897"/>
                </a:lnTo>
                <a:lnTo>
                  <a:pt x="231546" y="102057"/>
                </a:lnTo>
                <a:lnTo>
                  <a:pt x="276047" y="96189"/>
                </a:lnTo>
                <a:lnTo>
                  <a:pt x="328447" y="104635"/>
                </a:lnTo>
                <a:lnTo>
                  <a:pt x="371830" y="128346"/>
                </a:lnTo>
                <a:lnTo>
                  <a:pt x="404634" y="164922"/>
                </a:lnTo>
                <a:lnTo>
                  <a:pt x="425323" y="211924"/>
                </a:lnTo>
                <a:lnTo>
                  <a:pt x="535520" y="211924"/>
                </a:lnTo>
                <a:lnTo>
                  <a:pt x="523748" y="167157"/>
                </a:lnTo>
                <a:lnTo>
                  <a:pt x="505282" y="126403"/>
                </a:lnTo>
                <a:lnTo>
                  <a:pt x="480529" y="90284"/>
                </a:lnTo>
                <a:lnTo>
                  <a:pt x="449872" y="59385"/>
                </a:lnTo>
                <a:lnTo>
                  <a:pt x="413702" y="34302"/>
                </a:lnTo>
                <a:lnTo>
                  <a:pt x="372414" y="15646"/>
                </a:lnTo>
                <a:lnTo>
                  <a:pt x="326390" y="4000"/>
                </a:lnTo>
                <a:lnTo>
                  <a:pt x="276047" y="0"/>
                </a:lnTo>
                <a:lnTo>
                  <a:pt x="224358" y="4165"/>
                </a:lnTo>
                <a:lnTo>
                  <a:pt x="176555" y="16294"/>
                </a:lnTo>
                <a:lnTo>
                  <a:pt x="133223" y="35763"/>
                </a:lnTo>
                <a:lnTo>
                  <a:pt x="94957" y="61976"/>
                </a:lnTo>
                <a:lnTo>
                  <a:pt x="62331" y="94361"/>
                </a:lnTo>
                <a:lnTo>
                  <a:pt x="35941" y="132295"/>
                </a:lnTo>
                <a:lnTo>
                  <a:pt x="16357" y="175196"/>
                </a:lnTo>
                <a:lnTo>
                  <a:pt x="4178" y="222453"/>
                </a:lnTo>
                <a:lnTo>
                  <a:pt x="0" y="273469"/>
                </a:lnTo>
                <a:lnTo>
                  <a:pt x="4178" y="324599"/>
                </a:lnTo>
                <a:lnTo>
                  <a:pt x="16357" y="371944"/>
                </a:lnTo>
                <a:lnTo>
                  <a:pt x="35941" y="414896"/>
                </a:lnTo>
                <a:lnTo>
                  <a:pt x="62331" y="452882"/>
                </a:lnTo>
                <a:lnTo>
                  <a:pt x="94957" y="485292"/>
                </a:lnTo>
                <a:lnTo>
                  <a:pt x="133223" y="511530"/>
                </a:lnTo>
                <a:lnTo>
                  <a:pt x="176555" y="531012"/>
                </a:lnTo>
                <a:lnTo>
                  <a:pt x="224358" y="543128"/>
                </a:lnTo>
                <a:lnTo>
                  <a:pt x="276047" y="547306"/>
                </a:lnTo>
                <a:lnTo>
                  <a:pt x="326694" y="543318"/>
                </a:lnTo>
                <a:lnTo>
                  <a:pt x="373024" y="531685"/>
                </a:lnTo>
                <a:lnTo>
                  <a:pt x="414667" y="512940"/>
                </a:lnTo>
                <a:lnTo>
                  <a:pt x="451205" y="487603"/>
                </a:lnTo>
                <a:lnTo>
                  <a:pt x="482257" y="456171"/>
                </a:lnTo>
                <a:lnTo>
                  <a:pt x="507415" y="419188"/>
                </a:lnTo>
                <a:lnTo>
                  <a:pt x="526288" y="377151"/>
                </a:lnTo>
                <a:lnTo>
                  <a:pt x="538467" y="330593"/>
                </a:lnTo>
                <a:close/>
              </a:path>
              <a:path w="1800225" h="547370">
                <a:moveTo>
                  <a:pt x="1011377" y="444119"/>
                </a:moveTo>
                <a:lnTo>
                  <a:pt x="996645" y="444119"/>
                </a:lnTo>
                <a:lnTo>
                  <a:pt x="980008" y="442315"/>
                </a:lnTo>
                <a:lnTo>
                  <a:pt x="968946" y="436600"/>
                </a:lnTo>
                <a:lnTo>
                  <a:pt x="962787" y="426542"/>
                </a:lnTo>
                <a:lnTo>
                  <a:pt x="960882" y="411670"/>
                </a:lnTo>
                <a:lnTo>
                  <a:pt x="960882" y="343115"/>
                </a:lnTo>
                <a:lnTo>
                  <a:pt x="960882" y="273837"/>
                </a:lnTo>
                <a:lnTo>
                  <a:pt x="948982" y="221869"/>
                </a:lnTo>
                <a:lnTo>
                  <a:pt x="915644" y="175844"/>
                </a:lnTo>
                <a:lnTo>
                  <a:pt x="880681" y="154343"/>
                </a:lnTo>
                <a:lnTo>
                  <a:pt x="859536" y="147828"/>
                </a:lnTo>
                <a:lnTo>
                  <a:pt x="859536" y="343115"/>
                </a:lnTo>
                <a:lnTo>
                  <a:pt x="859536" y="386613"/>
                </a:lnTo>
                <a:lnTo>
                  <a:pt x="832675" y="445173"/>
                </a:lnTo>
                <a:lnTo>
                  <a:pt x="759650" y="470281"/>
                </a:lnTo>
                <a:lnTo>
                  <a:pt x="724890" y="465480"/>
                </a:lnTo>
                <a:lnTo>
                  <a:pt x="700544" y="452907"/>
                </a:lnTo>
                <a:lnTo>
                  <a:pt x="686206" y="435292"/>
                </a:lnTo>
                <a:lnTo>
                  <a:pt x="681520" y="415366"/>
                </a:lnTo>
                <a:lnTo>
                  <a:pt x="683171" y="404545"/>
                </a:lnTo>
                <a:lnTo>
                  <a:pt x="688149" y="396290"/>
                </a:lnTo>
                <a:lnTo>
                  <a:pt x="696442" y="390372"/>
                </a:lnTo>
                <a:lnTo>
                  <a:pt x="708050" y="386613"/>
                </a:lnTo>
                <a:lnTo>
                  <a:pt x="809040" y="365252"/>
                </a:lnTo>
                <a:lnTo>
                  <a:pt x="828014" y="360235"/>
                </a:lnTo>
                <a:lnTo>
                  <a:pt x="842581" y="354457"/>
                </a:lnTo>
                <a:lnTo>
                  <a:pt x="852982" y="348551"/>
                </a:lnTo>
                <a:lnTo>
                  <a:pt x="859536" y="343115"/>
                </a:lnTo>
                <a:lnTo>
                  <a:pt x="859536" y="147828"/>
                </a:lnTo>
                <a:lnTo>
                  <a:pt x="836155" y="140601"/>
                </a:lnTo>
                <a:lnTo>
                  <a:pt x="836752" y="140601"/>
                </a:lnTo>
                <a:lnTo>
                  <a:pt x="781405" y="135636"/>
                </a:lnTo>
                <a:lnTo>
                  <a:pt x="726554" y="140601"/>
                </a:lnTo>
                <a:lnTo>
                  <a:pt x="680948" y="154711"/>
                </a:lnTo>
                <a:lnTo>
                  <a:pt x="644436" y="176809"/>
                </a:lnTo>
                <a:lnTo>
                  <a:pt x="616851" y="205740"/>
                </a:lnTo>
                <a:lnTo>
                  <a:pt x="598055" y="240309"/>
                </a:lnTo>
                <a:lnTo>
                  <a:pt x="587895" y="279361"/>
                </a:lnTo>
                <a:lnTo>
                  <a:pt x="688886" y="279361"/>
                </a:lnTo>
                <a:lnTo>
                  <a:pt x="700112" y="257327"/>
                </a:lnTo>
                <a:lnTo>
                  <a:pt x="718413" y="239014"/>
                </a:lnTo>
                <a:lnTo>
                  <a:pt x="744804" y="226504"/>
                </a:lnTo>
                <a:lnTo>
                  <a:pt x="780288" y="221869"/>
                </a:lnTo>
                <a:lnTo>
                  <a:pt x="814616" y="225996"/>
                </a:lnTo>
                <a:lnTo>
                  <a:pt x="838746" y="236880"/>
                </a:lnTo>
                <a:lnTo>
                  <a:pt x="853008" y="252336"/>
                </a:lnTo>
                <a:lnTo>
                  <a:pt x="857694" y="270154"/>
                </a:lnTo>
                <a:lnTo>
                  <a:pt x="856030" y="279361"/>
                </a:lnTo>
                <a:lnTo>
                  <a:pt x="855967" y="279768"/>
                </a:lnTo>
                <a:lnTo>
                  <a:pt x="849947" y="287616"/>
                </a:lnTo>
                <a:lnTo>
                  <a:pt x="838403" y="293738"/>
                </a:lnTo>
                <a:lnTo>
                  <a:pt x="820089" y="298170"/>
                </a:lnTo>
                <a:lnTo>
                  <a:pt x="663092" y="322859"/>
                </a:lnTo>
                <a:lnTo>
                  <a:pt x="629043" y="333527"/>
                </a:lnTo>
                <a:lnTo>
                  <a:pt x="603021" y="353174"/>
                </a:lnTo>
                <a:lnTo>
                  <a:pt x="586384" y="381520"/>
                </a:lnTo>
                <a:lnTo>
                  <a:pt x="580542" y="418312"/>
                </a:lnTo>
                <a:lnTo>
                  <a:pt x="587133" y="459105"/>
                </a:lnTo>
                <a:lnTo>
                  <a:pt x="606056" y="494347"/>
                </a:lnTo>
                <a:lnTo>
                  <a:pt x="636016" y="522020"/>
                </a:lnTo>
                <a:lnTo>
                  <a:pt x="675728" y="540092"/>
                </a:lnTo>
                <a:lnTo>
                  <a:pt x="723900" y="546569"/>
                </a:lnTo>
                <a:lnTo>
                  <a:pt x="775741" y="539089"/>
                </a:lnTo>
                <a:lnTo>
                  <a:pt x="817702" y="518287"/>
                </a:lnTo>
                <a:lnTo>
                  <a:pt x="849439" y="486549"/>
                </a:lnTo>
                <a:lnTo>
                  <a:pt x="857986" y="470281"/>
                </a:lnTo>
                <a:lnTo>
                  <a:pt x="870585" y="446328"/>
                </a:lnTo>
                <a:lnTo>
                  <a:pt x="890485" y="446328"/>
                </a:lnTo>
                <a:lnTo>
                  <a:pt x="888225" y="454025"/>
                </a:lnTo>
                <a:lnTo>
                  <a:pt x="886434" y="462076"/>
                </a:lnTo>
                <a:lnTo>
                  <a:pt x="885202" y="470281"/>
                </a:lnTo>
                <a:lnTo>
                  <a:pt x="884593" y="478383"/>
                </a:lnTo>
                <a:lnTo>
                  <a:pt x="888606" y="502272"/>
                </a:lnTo>
                <a:lnTo>
                  <a:pt x="901776" y="521042"/>
                </a:lnTo>
                <a:lnTo>
                  <a:pt x="924140" y="533323"/>
                </a:lnTo>
                <a:lnTo>
                  <a:pt x="955725" y="537718"/>
                </a:lnTo>
                <a:lnTo>
                  <a:pt x="1011377" y="537718"/>
                </a:lnTo>
                <a:lnTo>
                  <a:pt x="1011377" y="446328"/>
                </a:lnTo>
                <a:lnTo>
                  <a:pt x="1011377" y="444119"/>
                </a:lnTo>
                <a:close/>
              </a:path>
              <a:path w="1800225" h="547370">
                <a:moveTo>
                  <a:pt x="1325067" y="441909"/>
                </a:moveTo>
                <a:lnTo>
                  <a:pt x="1259827" y="441909"/>
                </a:lnTo>
                <a:lnTo>
                  <a:pt x="1229893" y="438327"/>
                </a:lnTo>
                <a:lnTo>
                  <a:pt x="1209662" y="427431"/>
                </a:lnTo>
                <a:lnTo>
                  <a:pt x="1198206" y="408940"/>
                </a:lnTo>
                <a:lnTo>
                  <a:pt x="1194600" y="382562"/>
                </a:lnTo>
                <a:lnTo>
                  <a:pt x="1194600" y="234772"/>
                </a:lnTo>
                <a:lnTo>
                  <a:pt x="1324330" y="234772"/>
                </a:lnTo>
                <a:lnTo>
                  <a:pt x="1324330" y="145211"/>
                </a:lnTo>
                <a:lnTo>
                  <a:pt x="1194600" y="145211"/>
                </a:lnTo>
                <a:lnTo>
                  <a:pt x="1194600" y="37223"/>
                </a:lnTo>
                <a:lnTo>
                  <a:pt x="1146683" y="37223"/>
                </a:lnTo>
                <a:lnTo>
                  <a:pt x="1124026" y="40830"/>
                </a:lnTo>
                <a:lnTo>
                  <a:pt x="1107249" y="51092"/>
                </a:lnTo>
                <a:lnTo>
                  <a:pt x="1096822" y="67233"/>
                </a:lnTo>
                <a:lnTo>
                  <a:pt x="1093241" y="88455"/>
                </a:lnTo>
                <a:lnTo>
                  <a:pt x="1093241" y="145211"/>
                </a:lnTo>
                <a:lnTo>
                  <a:pt x="1011415" y="145211"/>
                </a:lnTo>
                <a:lnTo>
                  <a:pt x="1011415" y="234772"/>
                </a:lnTo>
                <a:lnTo>
                  <a:pt x="1093241" y="234772"/>
                </a:lnTo>
                <a:lnTo>
                  <a:pt x="1093241" y="434162"/>
                </a:lnTo>
                <a:lnTo>
                  <a:pt x="1100086" y="478802"/>
                </a:lnTo>
                <a:lnTo>
                  <a:pt x="1121194" y="511238"/>
                </a:lnTo>
                <a:lnTo>
                  <a:pt x="1157452" y="531025"/>
                </a:lnTo>
                <a:lnTo>
                  <a:pt x="1209700" y="537718"/>
                </a:lnTo>
                <a:lnTo>
                  <a:pt x="1325067" y="537718"/>
                </a:lnTo>
                <a:lnTo>
                  <a:pt x="1325067" y="441909"/>
                </a:lnTo>
                <a:close/>
              </a:path>
              <a:path w="1800225" h="547370">
                <a:moveTo>
                  <a:pt x="1799805" y="444119"/>
                </a:moveTo>
                <a:lnTo>
                  <a:pt x="1785061" y="444119"/>
                </a:lnTo>
                <a:lnTo>
                  <a:pt x="1768436" y="442315"/>
                </a:lnTo>
                <a:lnTo>
                  <a:pt x="1757362" y="436600"/>
                </a:lnTo>
                <a:lnTo>
                  <a:pt x="1751215" y="426542"/>
                </a:lnTo>
                <a:lnTo>
                  <a:pt x="1749298" y="411670"/>
                </a:lnTo>
                <a:lnTo>
                  <a:pt x="1749298" y="343115"/>
                </a:lnTo>
                <a:lnTo>
                  <a:pt x="1749298" y="273837"/>
                </a:lnTo>
                <a:lnTo>
                  <a:pt x="1737410" y="221869"/>
                </a:lnTo>
                <a:lnTo>
                  <a:pt x="1704060" y="175844"/>
                </a:lnTo>
                <a:lnTo>
                  <a:pt x="1669097" y="154343"/>
                </a:lnTo>
                <a:lnTo>
                  <a:pt x="1647952" y="147828"/>
                </a:lnTo>
                <a:lnTo>
                  <a:pt x="1647952" y="343115"/>
                </a:lnTo>
                <a:lnTo>
                  <a:pt x="1647952" y="386613"/>
                </a:lnTo>
                <a:lnTo>
                  <a:pt x="1641043" y="418312"/>
                </a:lnTo>
                <a:lnTo>
                  <a:pt x="1641005" y="418503"/>
                </a:lnTo>
                <a:lnTo>
                  <a:pt x="1621091" y="445173"/>
                </a:lnTo>
                <a:lnTo>
                  <a:pt x="1589646" y="463473"/>
                </a:lnTo>
                <a:lnTo>
                  <a:pt x="1548066" y="470281"/>
                </a:lnTo>
                <a:lnTo>
                  <a:pt x="1513319" y="465480"/>
                </a:lnTo>
                <a:lnTo>
                  <a:pt x="1488960" y="452907"/>
                </a:lnTo>
                <a:lnTo>
                  <a:pt x="1474635" y="435292"/>
                </a:lnTo>
                <a:lnTo>
                  <a:pt x="1469936" y="415366"/>
                </a:lnTo>
                <a:lnTo>
                  <a:pt x="1471599" y="404545"/>
                </a:lnTo>
                <a:lnTo>
                  <a:pt x="1476578" y="396290"/>
                </a:lnTo>
                <a:lnTo>
                  <a:pt x="1484871" y="390372"/>
                </a:lnTo>
                <a:lnTo>
                  <a:pt x="1496466" y="386613"/>
                </a:lnTo>
                <a:lnTo>
                  <a:pt x="1597469" y="365252"/>
                </a:lnTo>
                <a:lnTo>
                  <a:pt x="1616443" y="360235"/>
                </a:lnTo>
                <a:lnTo>
                  <a:pt x="1630997" y="354457"/>
                </a:lnTo>
                <a:lnTo>
                  <a:pt x="1641411" y="348551"/>
                </a:lnTo>
                <a:lnTo>
                  <a:pt x="1647952" y="343115"/>
                </a:lnTo>
                <a:lnTo>
                  <a:pt x="1647952" y="147828"/>
                </a:lnTo>
                <a:lnTo>
                  <a:pt x="1624571" y="140601"/>
                </a:lnTo>
                <a:lnTo>
                  <a:pt x="1625180" y="140601"/>
                </a:lnTo>
                <a:lnTo>
                  <a:pt x="1569821" y="135636"/>
                </a:lnTo>
                <a:lnTo>
                  <a:pt x="1514970" y="140601"/>
                </a:lnTo>
                <a:lnTo>
                  <a:pt x="1469364" y="154711"/>
                </a:lnTo>
                <a:lnTo>
                  <a:pt x="1432852" y="176809"/>
                </a:lnTo>
                <a:lnTo>
                  <a:pt x="1405280" y="205740"/>
                </a:lnTo>
                <a:lnTo>
                  <a:pt x="1386484" y="240309"/>
                </a:lnTo>
                <a:lnTo>
                  <a:pt x="1376324" y="279361"/>
                </a:lnTo>
                <a:lnTo>
                  <a:pt x="1477314" y="279361"/>
                </a:lnTo>
                <a:lnTo>
                  <a:pt x="1488528" y="257327"/>
                </a:lnTo>
                <a:lnTo>
                  <a:pt x="1506842" y="239014"/>
                </a:lnTo>
                <a:lnTo>
                  <a:pt x="1533232" y="226504"/>
                </a:lnTo>
                <a:lnTo>
                  <a:pt x="1568716" y="221869"/>
                </a:lnTo>
                <a:lnTo>
                  <a:pt x="1603032" y="225996"/>
                </a:lnTo>
                <a:lnTo>
                  <a:pt x="1627174" y="236880"/>
                </a:lnTo>
                <a:lnTo>
                  <a:pt x="1641424" y="252336"/>
                </a:lnTo>
                <a:lnTo>
                  <a:pt x="1646110" y="270154"/>
                </a:lnTo>
                <a:lnTo>
                  <a:pt x="1644459" y="279361"/>
                </a:lnTo>
                <a:lnTo>
                  <a:pt x="1608505" y="298170"/>
                </a:lnTo>
                <a:lnTo>
                  <a:pt x="1451508" y="322859"/>
                </a:lnTo>
                <a:lnTo>
                  <a:pt x="1417459" y="333527"/>
                </a:lnTo>
                <a:lnTo>
                  <a:pt x="1391437" y="353174"/>
                </a:lnTo>
                <a:lnTo>
                  <a:pt x="1374813" y="381520"/>
                </a:lnTo>
                <a:lnTo>
                  <a:pt x="1368958" y="418312"/>
                </a:lnTo>
                <a:lnTo>
                  <a:pt x="1375549" y="459105"/>
                </a:lnTo>
                <a:lnTo>
                  <a:pt x="1394472" y="494347"/>
                </a:lnTo>
                <a:lnTo>
                  <a:pt x="1424444" y="522020"/>
                </a:lnTo>
                <a:lnTo>
                  <a:pt x="1464157" y="540092"/>
                </a:lnTo>
                <a:lnTo>
                  <a:pt x="1512328" y="546569"/>
                </a:lnTo>
                <a:lnTo>
                  <a:pt x="1564157" y="539089"/>
                </a:lnTo>
                <a:lnTo>
                  <a:pt x="1606118" y="518287"/>
                </a:lnTo>
                <a:lnTo>
                  <a:pt x="1637855" y="486549"/>
                </a:lnTo>
                <a:lnTo>
                  <a:pt x="1646415" y="470281"/>
                </a:lnTo>
                <a:lnTo>
                  <a:pt x="1659013" y="446328"/>
                </a:lnTo>
                <a:lnTo>
                  <a:pt x="1678901" y="446328"/>
                </a:lnTo>
                <a:lnTo>
                  <a:pt x="1676641" y="454025"/>
                </a:lnTo>
                <a:lnTo>
                  <a:pt x="1674863" y="462076"/>
                </a:lnTo>
                <a:lnTo>
                  <a:pt x="1673618" y="470281"/>
                </a:lnTo>
                <a:lnTo>
                  <a:pt x="1673009" y="478383"/>
                </a:lnTo>
                <a:lnTo>
                  <a:pt x="1677022" y="502272"/>
                </a:lnTo>
                <a:lnTo>
                  <a:pt x="1690192" y="521042"/>
                </a:lnTo>
                <a:lnTo>
                  <a:pt x="1712556" y="533323"/>
                </a:lnTo>
                <a:lnTo>
                  <a:pt x="1744154" y="537718"/>
                </a:lnTo>
                <a:lnTo>
                  <a:pt x="1799805" y="537718"/>
                </a:lnTo>
                <a:lnTo>
                  <a:pt x="1799805" y="446328"/>
                </a:lnTo>
                <a:lnTo>
                  <a:pt x="1799805" y="444119"/>
                </a:lnTo>
                <a:close/>
              </a:path>
            </a:pathLst>
          </a:custGeom>
          <a:solidFill>
            <a:srgbClr val="00447C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108" name="object 103">
            <a:extLst>
              <a:ext uri="{FF2B5EF4-FFF2-40B4-BE49-F238E27FC236}">
                <a16:creationId xmlns:a16="http://schemas.microsoft.com/office/drawing/2014/main" id="{DAB0B63F-BCED-6666-C528-4C97488496B2}"/>
              </a:ext>
            </a:extLst>
          </p:cNvPr>
          <p:cNvSpPr/>
          <p:nvPr/>
        </p:nvSpPr>
        <p:spPr>
          <a:xfrm>
            <a:off x="9648173" y="4255762"/>
            <a:ext cx="741057" cy="497888"/>
          </a:xfrm>
          <a:custGeom>
            <a:avLst/>
            <a:gdLst/>
            <a:ahLst/>
            <a:cxnLst/>
            <a:rect l="l" t="t" r="r" b="b"/>
            <a:pathLst>
              <a:path w="814704" h="547370">
                <a:moveTo>
                  <a:pt x="299440" y="13449"/>
                </a:moveTo>
                <a:lnTo>
                  <a:pt x="0" y="13449"/>
                </a:lnTo>
                <a:lnTo>
                  <a:pt x="0" y="111239"/>
                </a:lnTo>
                <a:lnTo>
                  <a:pt x="96634" y="111239"/>
                </a:lnTo>
                <a:lnTo>
                  <a:pt x="96634" y="443979"/>
                </a:lnTo>
                <a:lnTo>
                  <a:pt x="0" y="443979"/>
                </a:lnTo>
                <a:lnTo>
                  <a:pt x="0" y="537959"/>
                </a:lnTo>
                <a:lnTo>
                  <a:pt x="299440" y="537959"/>
                </a:lnTo>
                <a:lnTo>
                  <a:pt x="299440" y="443979"/>
                </a:lnTo>
                <a:lnTo>
                  <a:pt x="202806" y="443979"/>
                </a:lnTo>
                <a:lnTo>
                  <a:pt x="202806" y="111239"/>
                </a:lnTo>
                <a:lnTo>
                  <a:pt x="299440" y="111239"/>
                </a:lnTo>
                <a:lnTo>
                  <a:pt x="299440" y="13449"/>
                </a:lnTo>
                <a:close/>
              </a:path>
              <a:path w="814704" h="547370">
                <a:moveTo>
                  <a:pt x="814692" y="378129"/>
                </a:moveTo>
                <a:lnTo>
                  <a:pt x="806132" y="328777"/>
                </a:lnTo>
                <a:lnTo>
                  <a:pt x="781837" y="289267"/>
                </a:lnTo>
                <a:lnTo>
                  <a:pt x="743940" y="260743"/>
                </a:lnTo>
                <a:lnTo>
                  <a:pt x="694524" y="244348"/>
                </a:lnTo>
                <a:lnTo>
                  <a:pt x="504355" y="208965"/>
                </a:lnTo>
                <a:lnTo>
                  <a:pt x="484466" y="202666"/>
                </a:lnTo>
                <a:lnTo>
                  <a:pt x="470166" y="192290"/>
                </a:lnTo>
                <a:lnTo>
                  <a:pt x="461543" y="178181"/>
                </a:lnTo>
                <a:lnTo>
                  <a:pt x="458647" y="160680"/>
                </a:lnTo>
                <a:lnTo>
                  <a:pt x="465112" y="134620"/>
                </a:lnTo>
                <a:lnTo>
                  <a:pt x="484873" y="112496"/>
                </a:lnTo>
                <a:lnTo>
                  <a:pt x="518515" y="97142"/>
                </a:lnTo>
                <a:lnTo>
                  <a:pt x="566648" y="91401"/>
                </a:lnTo>
                <a:lnTo>
                  <a:pt x="620280" y="98463"/>
                </a:lnTo>
                <a:lnTo>
                  <a:pt x="660438" y="117525"/>
                </a:lnTo>
                <a:lnTo>
                  <a:pt x="688441" y="145351"/>
                </a:lnTo>
                <a:lnTo>
                  <a:pt x="705586" y="178752"/>
                </a:lnTo>
                <a:lnTo>
                  <a:pt x="809155" y="178752"/>
                </a:lnTo>
                <a:lnTo>
                  <a:pt x="797052" y="138557"/>
                </a:lnTo>
                <a:lnTo>
                  <a:pt x="777722" y="101244"/>
                </a:lnTo>
                <a:lnTo>
                  <a:pt x="751014" y="68008"/>
                </a:lnTo>
                <a:lnTo>
                  <a:pt x="716775" y="40068"/>
                </a:lnTo>
                <a:lnTo>
                  <a:pt x="674852" y="18605"/>
                </a:lnTo>
                <a:lnTo>
                  <a:pt x="625106" y="4851"/>
                </a:lnTo>
                <a:lnTo>
                  <a:pt x="567385" y="0"/>
                </a:lnTo>
                <a:lnTo>
                  <a:pt x="511708" y="4508"/>
                </a:lnTo>
                <a:lnTo>
                  <a:pt x="463943" y="17322"/>
                </a:lnTo>
                <a:lnTo>
                  <a:pt x="424332" y="37338"/>
                </a:lnTo>
                <a:lnTo>
                  <a:pt x="393103" y="63474"/>
                </a:lnTo>
                <a:lnTo>
                  <a:pt x="370509" y="94640"/>
                </a:lnTo>
                <a:lnTo>
                  <a:pt x="352145" y="167690"/>
                </a:lnTo>
                <a:lnTo>
                  <a:pt x="360692" y="217043"/>
                </a:lnTo>
                <a:lnTo>
                  <a:pt x="384898" y="256514"/>
                </a:lnTo>
                <a:lnTo>
                  <a:pt x="422579" y="284937"/>
                </a:lnTo>
                <a:lnTo>
                  <a:pt x="471563" y="301104"/>
                </a:lnTo>
                <a:lnTo>
                  <a:pt x="662482" y="336130"/>
                </a:lnTo>
                <a:lnTo>
                  <a:pt x="681786" y="342493"/>
                </a:lnTo>
                <a:lnTo>
                  <a:pt x="695871" y="353034"/>
                </a:lnTo>
                <a:lnTo>
                  <a:pt x="704507" y="367372"/>
                </a:lnTo>
                <a:lnTo>
                  <a:pt x="707440" y="385140"/>
                </a:lnTo>
                <a:lnTo>
                  <a:pt x="700963" y="411378"/>
                </a:lnTo>
                <a:lnTo>
                  <a:pt x="680808" y="433882"/>
                </a:lnTo>
                <a:lnTo>
                  <a:pt x="645858" y="449618"/>
                </a:lnTo>
                <a:lnTo>
                  <a:pt x="595020" y="455536"/>
                </a:lnTo>
                <a:lnTo>
                  <a:pt x="535749" y="447611"/>
                </a:lnTo>
                <a:lnTo>
                  <a:pt x="492048" y="426377"/>
                </a:lnTo>
                <a:lnTo>
                  <a:pt x="462800" y="395681"/>
                </a:lnTo>
                <a:lnTo>
                  <a:pt x="446862" y="359333"/>
                </a:lnTo>
                <a:lnTo>
                  <a:pt x="341464" y="359333"/>
                </a:lnTo>
                <a:lnTo>
                  <a:pt x="351523" y="402361"/>
                </a:lnTo>
                <a:lnTo>
                  <a:pt x="370052" y="441896"/>
                </a:lnTo>
                <a:lnTo>
                  <a:pt x="397078" y="476808"/>
                </a:lnTo>
                <a:lnTo>
                  <a:pt x="432625" y="505942"/>
                </a:lnTo>
                <a:lnTo>
                  <a:pt x="476707" y="528167"/>
                </a:lnTo>
                <a:lnTo>
                  <a:pt x="529361" y="542340"/>
                </a:lnTo>
                <a:lnTo>
                  <a:pt x="590600" y="547306"/>
                </a:lnTo>
                <a:lnTo>
                  <a:pt x="649554" y="542721"/>
                </a:lnTo>
                <a:lnTo>
                  <a:pt x="699655" y="529704"/>
                </a:lnTo>
                <a:lnTo>
                  <a:pt x="740841" y="509397"/>
                </a:lnTo>
                <a:lnTo>
                  <a:pt x="773023" y="482942"/>
                </a:lnTo>
                <a:lnTo>
                  <a:pt x="796112" y="451485"/>
                </a:lnTo>
                <a:lnTo>
                  <a:pt x="810031" y="416179"/>
                </a:lnTo>
                <a:lnTo>
                  <a:pt x="814692" y="378129"/>
                </a:lnTo>
                <a:close/>
              </a:path>
            </a:pathLst>
          </a:custGeom>
          <a:solidFill>
            <a:srgbClr val="00447C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grpSp>
        <p:nvGrpSpPr>
          <p:cNvPr id="109" name="object 104">
            <a:extLst>
              <a:ext uri="{FF2B5EF4-FFF2-40B4-BE49-F238E27FC236}">
                <a16:creationId xmlns:a16="http://schemas.microsoft.com/office/drawing/2014/main" id="{ED953A03-4142-DCA4-3295-1F534EF9B9FD}"/>
              </a:ext>
            </a:extLst>
          </p:cNvPr>
          <p:cNvGrpSpPr/>
          <p:nvPr/>
        </p:nvGrpSpPr>
        <p:grpSpPr>
          <a:xfrm>
            <a:off x="5276258" y="4748262"/>
            <a:ext cx="7620235" cy="4388003"/>
            <a:chOff x="5799921" y="5220156"/>
            <a:chExt cx="8377555" cy="4824095"/>
          </a:xfrm>
        </p:grpSpPr>
        <p:sp>
          <p:nvSpPr>
            <p:cNvPr id="110" name="object 105">
              <a:extLst>
                <a:ext uri="{FF2B5EF4-FFF2-40B4-BE49-F238E27FC236}">
                  <a16:creationId xmlns:a16="http://schemas.microsoft.com/office/drawing/2014/main" id="{F2419F40-6FCF-CBD0-2E29-5C5A12B75C39}"/>
                </a:ext>
              </a:extLst>
            </p:cNvPr>
            <p:cNvSpPr/>
            <p:nvPr/>
          </p:nvSpPr>
          <p:spPr>
            <a:xfrm>
              <a:off x="9728335" y="9581355"/>
              <a:ext cx="477520" cy="462280"/>
            </a:xfrm>
            <a:custGeom>
              <a:avLst/>
              <a:gdLst/>
              <a:ahLst/>
              <a:cxnLst/>
              <a:rect l="l" t="t" r="r" b="b"/>
              <a:pathLst>
                <a:path w="477520" h="462279">
                  <a:moveTo>
                    <a:pt x="155914" y="0"/>
                  </a:moveTo>
                  <a:lnTo>
                    <a:pt x="114349" y="0"/>
                  </a:lnTo>
                  <a:lnTo>
                    <a:pt x="74287" y="12700"/>
                  </a:lnTo>
                  <a:lnTo>
                    <a:pt x="38890" y="38100"/>
                  </a:lnTo>
                  <a:lnTo>
                    <a:pt x="13223" y="73660"/>
                  </a:lnTo>
                  <a:lnTo>
                    <a:pt x="253" y="113030"/>
                  </a:lnTo>
                  <a:lnTo>
                    <a:pt x="0" y="154940"/>
                  </a:lnTo>
                  <a:lnTo>
                    <a:pt x="12481" y="194310"/>
                  </a:lnTo>
                  <a:lnTo>
                    <a:pt x="37718" y="229870"/>
                  </a:lnTo>
                  <a:lnTo>
                    <a:pt x="38828" y="231140"/>
                  </a:lnTo>
                  <a:lnTo>
                    <a:pt x="49675" y="241300"/>
                  </a:lnTo>
                  <a:lnTo>
                    <a:pt x="29749" y="261620"/>
                  </a:lnTo>
                  <a:lnTo>
                    <a:pt x="21080" y="275590"/>
                  </a:lnTo>
                  <a:lnTo>
                    <a:pt x="18261" y="290830"/>
                  </a:lnTo>
                  <a:lnTo>
                    <a:pt x="21284" y="306070"/>
                  </a:lnTo>
                  <a:lnTo>
                    <a:pt x="50947" y="330200"/>
                  </a:lnTo>
                  <a:lnTo>
                    <a:pt x="58942" y="331470"/>
                  </a:lnTo>
                  <a:lnTo>
                    <a:pt x="62774" y="331470"/>
                  </a:lnTo>
                  <a:lnTo>
                    <a:pt x="64400" y="346710"/>
                  </a:lnTo>
                  <a:lnTo>
                    <a:pt x="71765" y="360680"/>
                  </a:lnTo>
                  <a:lnTo>
                    <a:pt x="83703" y="370840"/>
                  </a:lnTo>
                  <a:lnTo>
                    <a:pt x="99046" y="374650"/>
                  </a:lnTo>
                  <a:lnTo>
                    <a:pt x="106396" y="374650"/>
                  </a:lnTo>
                  <a:lnTo>
                    <a:pt x="106381" y="379730"/>
                  </a:lnTo>
                  <a:lnTo>
                    <a:pt x="106987" y="386080"/>
                  </a:lnTo>
                  <a:lnTo>
                    <a:pt x="107109" y="387350"/>
                  </a:lnTo>
                  <a:lnTo>
                    <a:pt x="109468" y="394970"/>
                  </a:lnTo>
                  <a:lnTo>
                    <a:pt x="146646" y="419100"/>
                  </a:lnTo>
                  <a:lnTo>
                    <a:pt x="150238" y="419100"/>
                  </a:lnTo>
                  <a:lnTo>
                    <a:pt x="150144" y="420370"/>
                  </a:lnTo>
                  <a:lnTo>
                    <a:pt x="167965" y="455930"/>
                  </a:lnTo>
                  <a:lnTo>
                    <a:pt x="182606" y="462280"/>
                  </a:lnTo>
                  <a:lnTo>
                    <a:pt x="198817" y="462280"/>
                  </a:lnTo>
                  <a:lnTo>
                    <a:pt x="206288" y="459740"/>
                  </a:lnTo>
                  <a:lnTo>
                    <a:pt x="213148" y="455930"/>
                  </a:lnTo>
                  <a:lnTo>
                    <a:pt x="219178" y="450850"/>
                  </a:lnTo>
                  <a:lnTo>
                    <a:pt x="226750" y="443230"/>
                  </a:lnTo>
                  <a:lnTo>
                    <a:pt x="190812" y="443230"/>
                  </a:lnTo>
                  <a:lnTo>
                    <a:pt x="182555" y="441960"/>
                  </a:lnTo>
                  <a:lnTo>
                    <a:pt x="175757" y="438150"/>
                  </a:lnTo>
                  <a:lnTo>
                    <a:pt x="171112" y="430530"/>
                  </a:lnTo>
                  <a:lnTo>
                    <a:pt x="169316" y="422910"/>
                  </a:lnTo>
                  <a:lnTo>
                    <a:pt x="169263" y="416560"/>
                  </a:lnTo>
                  <a:lnTo>
                    <a:pt x="171431" y="411480"/>
                  </a:lnTo>
                  <a:lnTo>
                    <a:pt x="175357" y="407670"/>
                  </a:lnTo>
                  <a:lnTo>
                    <a:pt x="182890" y="400050"/>
                  </a:lnTo>
                  <a:lnTo>
                    <a:pt x="146726" y="400050"/>
                  </a:lnTo>
                  <a:lnTo>
                    <a:pt x="138750" y="398780"/>
                  </a:lnTo>
                  <a:lnTo>
                    <a:pt x="131757" y="393700"/>
                  </a:lnTo>
                  <a:lnTo>
                    <a:pt x="127142" y="386080"/>
                  </a:lnTo>
                  <a:lnTo>
                    <a:pt x="125639" y="378460"/>
                  </a:lnTo>
                  <a:lnTo>
                    <a:pt x="127242" y="370840"/>
                  </a:lnTo>
                  <a:lnTo>
                    <a:pt x="131945" y="363220"/>
                  </a:lnTo>
                  <a:lnTo>
                    <a:pt x="134730" y="360680"/>
                  </a:lnTo>
                  <a:lnTo>
                    <a:pt x="139739" y="355600"/>
                  </a:lnTo>
                  <a:lnTo>
                    <a:pt x="97475" y="355600"/>
                  </a:lnTo>
                  <a:lnTo>
                    <a:pt x="92062" y="354330"/>
                  </a:lnTo>
                  <a:lnTo>
                    <a:pt x="88009" y="350520"/>
                  </a:lnTo>
                  <a:lnTo>
                    <a:pt x="83362" y="342900"/>
                  </a:lnTo>
                  <a:lnTo>
                    <a:pt x="81813" y="335280"/>
                  </a:lnTo>
                  <a:lnTo>
                    <a:pt x="83362" y="327660"/>
                  </a:lnTo>
                  <a:lnTo>
                    <a:pt x="88009" y="320040"/>
                  </a:lnTo>
                  <a:lnTo>
                    <a:pt x="87507" y="320040"/>
                  </a:lnTo>
                  <a:lnTo>
                    <a:pt x="87800" y="318770"/>
                  </a:lnTo>
                  <a:lnTo>
                    <a:pt x="88083" y="318770"/>
                  </a:lnTo>
                  <a:lnTo>
                    <a:pt x="94196" y="312420"/>
                  </a:lnTo>
                  <a:lnTo>
                    <a:pt x="58942" y="312420"/>
                  </a:lnTo>
                  <a:lnTo>
                    <a:pt x="50551" y="309880"/>
                  </a:lnTo>
                  <a:lnTo>
                    <a:pt x="43698" y="306070"/>
                  </a:lnTo>
                  <a:lnTo>
                    <a:pt x="39077" y="298450"/>
                  </a:lnTo>
                  <a:lnTo>
                    <a:pt x="37383" y="290830"/>
                  </a:lnTo>
                  <a:lnTo>
                    <a:pt x="37383" y="284480"/>
                  </a:lnTo>
                  <a:lnTo>
                    <a:pt x="39571" y="279400"/>
                  </a:lnTo>
                  <a:lnTo>
                    <a:pt x="70073" y="247650"/>
                  </a:lnTo>
                  <a:lnTo>
                    <a:pt x="89611" y="228600"/>
                  </a:lnTo>
                  <a:lnTo>
                    <a:pt x="63162" y="228600"/>
                  </a:lnTo>
                  <a:lnTo>
                    <a:pt x="52314" y="217170"/>
                  </a:lnTo>
                  <a:lnTo>
                    <a:pt x="26710" y="179070"/>
                  </a:lnTo>
                  <a:lnTo>
                    <a:pt x="18132" y="134620"/>
                  </a:lnTo>
                  <a:lnTo>
                    <a:pt x="26587" y="91440"/>
                  </a:lnTo>
                  <a:lnTo>
                    <a:pt x="52084" y="53340"/>
                  </a:lnTo>
                  <a:lnTo>
                    <a:pt x="52220" y="53340"/>
                  </a:lnTo>
                  <a:lnTo>
                    <a:pt x="70131" y="38100"/>
                  </a:lnTo>
                  <a:lnTo>
                    <a:pt x="90350" y="27940"/>
                  </a:lnTo>
                  <a:lnTo>
                    <a:pt x="112264" y="20320"/>
                  </a:lnTo>
                  <a:lnTo>
                    <a:pt x="135264" y="19050"/>
                  </a:lnTo>
                  <a:lnTo>
                    <a:pt x="202838" y="19050"/>
                  </a:lnTo>
                  <a:lnTo>
                    <a:pt x="195821" y="13970"/>
                  </a:lnTo>
                  <a:lnTo>
                    <a:pt x="155914" y="0"/>
                  </a:lnTo>
                  <a:close/>
                </a:path>
                <a:path w="477520" h="462279">
                  <a:moveTo>
                    <a:pt x="287316" y="336550"/>
                  </a:moveTo>
                  <a:lnTo>
                    <a:pt x="260234" y="336550"/>
                  </a:lnTo>
                  <a:lnTo>
                    <a:pt x="265648" y="339090"/>
                  </a:lnTo>
                  <a:lnTo>
                    <a:pt x="269627" y="342900"/>
                  </a:lnTo>
                  <a:lnTo>
                    <a:pt x="273543" y="347980"/>
                  </a:lnTo>
                  <a:lnTo>
                    <a:pt x="275700" y="353060"/>
                  </a:lnTo>
                  <a:lnTo>
                    <a:pt x="275689" y="361950"/>
                  </a:lnTo>
                  <a:lnTo>
                    <a:pt x="275072" y="364490"/>
                  </a:lnTo>
                  <a:lnTo>
                    <a:pt x="272569" y="369570"/>
                  </a:lnTo>
                  <a:lnTo>
                    <a:pt x="271030" y="372110"/>
                  </a:lnTo>
                  <a:lnTo>
                    <a:pt x="269250" y="373380"/>
                  </a:lnTo>
                  <a:lnTo>
                    <a:pt x="232047" y="410210"/>
                  </a:lnTo>
                  <a:lnTo>
                    <a:pt x="205451" y="436880"/>
                  </a:lnTo>
                  <a:lnTo>
                    <a:pt x="201618" y="441960"/>
                  </a:lnTo>
                  <a:lnTo>
                    <a:pt x="196341" y="443230"/>
                  </a:lnTo>
                  <a:lnTo>
                    <a:pt x="226750" y="443230"/>
                  </a:lnTo>
                  <a:lnTo>
                    <a:pt x="245680" y="424180"/>
                  </a:lnTo>
                  <a:lnTo>
                    <a:pt x="283134" y="387350"/>
                  </a:lnTo>
                  <a:lnTo>
                    <a:pt x="310840" y="387350"/>
                  </a:lnTo>
                  <a:lnTo>
                    <a:pt x="293396" y="369570"/>
                  </a:lnTo>
                  <a:lnTo>
                    <a:pt x="294370" y="365760"/>
                  </a:lnTo>
                  <a:lnTo>
                    <a:pt x="294851" y="361950"/>
                  </a:lnTo>
                  <a:lnTo>
                    <a:pt x="294830" y="358140"/>
                  </a:lnTo>
                  <a:lnTo>
                    <a:pt x="291642" y="342900"/>
                  </a:lnTo>
                  <a:lnTo>
                    <a:pt x="287316" y="336550"/>
                  </a:lnTo>
                  <a:close/>
                </a:path>
                <a:path w="477520" h="462279">
                  <a:moveTo>
                    <a:pt x="310840" y="387350"/>
                  </a:moveTo>
                  <a:lnTo>
                    <a:pt x="283291" y="387350"/>
                  </a:lnTo>
                  <a:lnTo>
                    <a:pt x="308369" y="412750"/>
                  </a:lnTo>
                  <a:lnTo>
                    <a:pt x="314576" y="417830"/>
                  </a:lnTo>
                  <a:lnTo>
                    <a:pt x="321600" y="421640"/>
                  </a:lnTo>
                  <a:lnTo>
                    <a:pt x="329224" y="424180"/>
                  </a:lnTo>
                  <a:lnTo>
                    <a:pt x="345446" y="424180"/>
                  </a:lnTo>
                  <a:lnTo>
                    <a:pt x="371584" y="405130"/>
                  </a:lnTo>
                  <a:lnTo>
                    <a:pt x="331677" y="405130"/>
                  </a:lnTo>
                  <a:lnTo>
                    <a:pt x="326149" y="402590"/>
                  </a:lnTo>
                  <a:lnTo>
                    <a:pt x="322055" y="398780"/>
                  </a:lnTo>
                  <a:lnTo>
                    <a:pt x="310840" y="387350"/>
                  </a:lnTo>
                  <a:close/>
                </a:path>
                <a:path w="477520" h="462279">
                  <a:moveTo>
                    <a:pt x="278171" y="264160"/>
                  </a:moveTo>
                  <a:lnTo>
                    <a:pt x="264496" y="278130"/>
                  </a:lnTo>
                  <a:lnTo>
                    <a:pt x="353614" y="368300"/>
                  </a:lnTo>
                  <a:lnTo>
                    <a:pt x="358048" y="374650"/>
                  </a:lnTo>
                  <a:lnTo>
                    <a:pt x="342975" y="405130"/>
                  </a:lnTo>
                  <a:lnTo>
                    <a:pt x="371584" y="405130"/>
                  </a:lnTo>
                  <a:lnTo>
                    <a:pt x="372493" y="403860"/>
                  </a:lnTo>
                  <a:lnTo>
                    <a:pt x="376288" y="396240"/>
                  </a:lnTo>
                  <a:lnTo>
                    <a:pt x="378317" y="388620"/>
                  </a:lnTo>
                  <a:lnTo>
                    <a:pt x="378405" y="383540"/>
                  </a:lnTo>
                  <a:lnTo>
                    <a:pt x="378472" y="379730"/>
                  </a:lnTo>
                  <a:lnTo>
                    <a:pt x="382116" y="379730"/>
                  </a:lnTo>
                  <a:lnTo>
                    <a:pt x="397459" y="377190"/>
                  </a:lnTo>
                  <a:lnTo>
                    <a:pt x="404351" y="373380"/>
                  </a:lnTo>
                  <a:lnTo>
                    <a:pt x="410439" y="368300"/>
                  </a:lnTo>
                  <a:lnTo>
                    <a:pt x="411308" y="367030"/>
                  </a:lnTo>
                  <a:lnTo>
                    <a:pt x="416749" y="360680"/>
                  </a:lnTo>
                  <a:lnTo>
                    <a:pt x="382076" y="360680"/>
                  </a:lnTo>
                  <a:lnTo>
                    <a:pt x="374184" y="359410"/>
                  </a:lnTo>
                  <a:lnTo>
                    <a:pt x="367226" y="354330"/>
                  </a:lnTo>
                  <a:lnTo>
                    <a:pt x="278171" y="264160"/>
                  </a:lnTo>
                  <a:close/>
                </a:path>
                <a:path w="477520" h="462279">
                  <a:moveTo>
                    <a:pt x="244516" y="293370"/>
                  </a:moveTo>
                  <a:lnTo>
                    <a:pt x="211307" y="293370"/>
                  </a:lnTo>
                  <a:lnTo>
                    <a:pt x="219053" y="294640"/>
                  </a:lnTo>
                  <a:lnTo>
                    <a:pt x="225806" y="299720"/>
                  </a:lnTo>
                  <a:lnTo>
                    <a:pt x="229680" y="303530"/>
                  </a:lnTo>
                  <a:lnTo>
                    <a:pt x="231858" y="308610"/>
                  </a:lnTo>
                  <a:lnTo>
                    <a:pt x="231869" y="320040"/>
                  </a:lnTo>
                  <a:lnTo>
                    <a:pt x="229555" y="326390"/>
                  </a:lnTo>
                  <a:lnTo>
                    <a:pt x="225419" y="330200"/>
                  </a:lnTo>
                  <a:lnTo>
                    <a:pt x="188163" y="367030"/>
                  </a:lnTo>
                  <a:lnTo>
                    <a:pt x="161766" y="393700"/>
                  </a:lnTo>
                  <a:lnTo>
                    <a:pt x="154720" y="398780"/>
                  </a:lnTo>
                  <a:lnTo>
                    <a:pt x="146726" y="400050"/>
                  </a:lnTo>
                  <a:lnTo>
                    <a:pt x="182890" y="400050"/>
                  </a:lnTo>
                  <a:lnTo>
                    <a:pt x="239387" y="342900"/>
                  </a:lnTo>
                  <a:lnTo>
                    <a:pt x="251387" y="336550"/>
                  </a:lnTo>
                  <a:lnTo>
                    <a:pt x="287316" y="336550"/>
                  </a:lnTo>
                  <a:lnTo>
                    <a:pt x="282990" y="330200"/>
                  </a:lnTo>
                  <a:lnTo>
                    <a:pt x="270172" y="321310"/>
                  </a:lnTo>
                  <a:lnTo>
                    <a:pt x="259715" y="318770"/>
                  </a:lnTo>
                  <a:lnTo>
                    <a:pt x="250863" y="318770"/>
                  </a:lnTo>
                  <a:lnTo>
                    <a:pt x="250999" y="317500"/>
                  </a:lnTo>
                  <a:lnTo>
                    <a:pt x="251051" y="314960"/>
                  </a:lnTo>
                  <a:lnTo>
                    <a:pt x="248769" y="300990"/>
                  </a:lnTo>
                  <a:lnTo>
                    <a:pt x="244516" y="293370"/>
                  </a:lnTo>
                  <a:close/>
                </a:path>
                <a:path w="477520" h="462279">
                  <a:moveTo>
                    <a:pt x="319793" y="217170"/>
                  </a:moveTo>
                  <a:lnTo>
                    <a:pt x="306160" y="231140"/>
                  </a:lnTo>
                  <a:lnTo>
                    <a:pt x="397801" y="323850"/>
                  </a:lnTo>
                  <a:lnTo>
                    <a:pt x="402246" y="330200"/>
                  </a:lnTo>
                  <a:lnTo>
                    <a:pt x="403710" y="339090"/>
                  </a:lnTo>
                  <a:lnTo>
                    <a:pt x="402196" y="346710"/>
                  </a:lnTo>
                  <a:lnTo>
                    <a:pt x="397707" y="353060"/>
                  </a:lnTo>
                  <a:lnTo>
                    <a:pt x="396848" y="354330"/>
                  </a:lnTo>
                  <a:lnTo>
                    <a:pt x="389949" y="359410"/>
                  </a:lnTo>
                  <a:lnTo>
                    <a:pt x="382076" y="360680"/>
                  </a:lnTo>
                  <a:lnTo>
                    <a:pt x="416749" y="360680"/>
                  </a:lnTo>
                  <a:lnTo>
                    <a:pt x="420528" y="353060"/>
                  </a:lnTo>
                  <a:lnTo>
                    <a:pt x="422540" y="344170"/>
                  </a:lnTo>
                  <a:lnTo>
                    <a:pt x="422660" y="336550"/>
                  </a:lnTo>
                  <a:lnTo>
                    <a:pt x="422680" y="335280"/>
                  </a:lnTo>
                  <a:lnTo>
                    <a:pt x="434241" y="335280"/>
                  </a:lnTo>
                  <a:lnTo>
                    <a:pt x="441813" y="332740"/>
                  </a:lnTo>
                  <a:lnTo>
                    <a:pt x="448784" y="328930"/>
                  </a:lnTo>
                  <a:lnTo>
                    <a:pt x="454941" y="323850"/>
                  </a:lnTo>
                  <a:lnTo>
                    <a:pt x="459775" y="316230"/>
                  </a:lnTo>
                  <a:lnTo>
                    <a:pt x="426312" y="316230"/>
                  </a:lnTo>
                  <a:lnTo>
                    <a:pt x="418410" y="314960"/>
                  </a:lnTo>
                  <a:lnTo>
                    <a:pt x="411444" y="309880"/>
                  </a:lnTo>
                  <a:lnTo>
                    <a:pt x="319793" y="217170"/>
                  </a:lnTo>
                  <a:close/>
                </a:path>
                <a:path w="477520" h="462279">
                  <a:moveTo>
                    <a:pt x="227079" y="222250"/>
                  </a:moveTo>
                  <a:lnTo>
                    <a:pt x="193454" y="222250"/>
                  </a:lnTo>
                  <a:lnTo>
                    <a:pt x="201611" y="224790"/>
                  </a:lnTo>
                  <a:lnTo>
                    <a:pt x="208718" y="229870"/>
                  </a:lnTo>
                  <a:lnTo>
                    <a:pt x="213307" y="236220"/>
                  </a:lnTo>
                  <a:lnTo>
                    <a:pt x="214810" y="245110"/>
                  </a:lnTo>
                  <a:lnTo>
                    <a:pt x="213234" y="252730"/>
                  </a:lnTo>
                  <a:lnTo>
                    <a:pt x="208582" y="260350"/>
                  </a:lnTo>
                  <a:lnTo>
                    <a:pt x="183525" y="284480"/>
                  </a:lnTo>
                  <a:lnTo>
                    <a:pt x="118134" y="349250"/>
                  </a:lnTo>
                  <a:lnTo>
                    <a:pt x="114187" y="354330"/>
                  </a:lnTo>
                  <a:lnTo>
                    <a:pt x="108784" y="355600"/>
                  </a:lnTo>
                  <a:lnTo>
                    <a:pt x="139739" y="355600"/>
                  </a:lnTo>
                  <a:lnTo>
                    <a:pt x="193587" y="300990"/>
                  </a:lnTo>
                  <a:lnTo>
                    <a:pt x="194697" y="300990"/>
                  </a:lnTo>
                  <a:lnTo>
                    <a:pt x="196571" y="298450"/>
                  </a:lnTo>
                  <a:lnTo>
                    <a:pt x="203501" y="294640"/>
                  </a:lnTo>
                  <a:lnTo>
                    <a:pt x="211307" y="293370"/>
                  </a:lnTo>
                  <a:lnTo>
                    <a:pt x="244516" y="293370"/>
                  </a:lnTo>
                  <a:lnTo>
                    <a:pt x="242389" y="289560"/>
                  </a:lnTo>
                  <a:lnTo>
                    <a:pt x="232613" y="280670"/>
                  </a:lnTo>
                  <a:lnTo>
                    <a:pt x="220141" y="275590"/>
                  </a:lnTo>
                  <a:lnTo>
                    <a:pt x="222110" y="273050"/>
                  </a:lnTo>
                  <a:lnTo>
                    <a:pt x="231228" y="260350"/>
                  </a:lnTo>
                  <a:lnTo>
                    <a:pt x="234369" y="245110"/>
                  </a:lnTo>
                  <a:lnTo>
                    <a:pt x="231513" y="228600"/>
                  </a:lnTo>
                  <a:lnTo>
                    <a:pt x="227079" y="222250"/>
                  </a:lnTo>
                  <a:close/>
                </a:path>
                <a:path w="477520" h="462279">
                  <a:moveTo>
                    <a:pt x="254486" y="317500"/>
                  </a:moveTo>
                  <a:lnTo>
                    <a:pt x="252067" y="317500"/>
                  </a:lnTo>
                  <a:lnTo>
                    <a:pt x="250863" y="318770"/>
                  </a:lnTo>
                  <a:lnTo>
                    <a:pt x="259715" y="318770"/>
                  </a:lnTo>
                  <a:lnTo>
                    <a:pt x="254486" y="317500"/>
                  </a:lnTo>
                  <a:close/>
                </a:path>
                <a:path w="477520" h="462279">
                  <a:moveTo>
                    <a:pt x="336651" y="147320"/>
                  </a:moveTo>
                  <a:lnTo>
                    <a:pt x="323060" y="161290"/>
                  </a:lnTo>
                  <a:lnTo>
                    <a:pt x="401979" y="240030"/>
                  </a:lnTo>
                  <a:lnTo>
                    <a:pt x="440930" y="279400"/>
                  </a:lnTo>
                  <a:lnTo>
                    <a:pt x="445795" y="285750"/>
                  </a:lnTo>
                  <a:lnTo>
                    <a:pt x="447641" y="294640"/>
                  </a:lnTo>
                  <a:lnTo>
                    <a:pt x="446430" y="302260"/>
                  </a:lnTo>
                  <a:lnTo>
                    <a:pt x="442124" y="308610"/>
                  </a:lnTo>
                  <a:lnTo>
                    <a:pt x="441496" y="309880"/>
                  </a:lnTo>
                  <a:lnTo>
                    <a:pt x="441108" y="309880"/>
                  </a:lnTo>
                  <a:lnTo>
                    <a:pt x="434196" y="314960"/>
                  </a:lnTo>
                  <a:lnTo>
                    <a:pt x="426312" y="316230"/>
                  </a:lnTo>
                  <a:lnTo>
                    <a:pt x="459775" y="316230"/>
                  </a:lnTo>
                  <a:lnTo>
                    <a:pt x="463804" y="309880"/>
                  </a:lnTo>
                  <a:lnTo>
                    <a:pt x="466800" y="294640"/>
                  </a:lnTo>
                  <a:lnTo>
                    <a:pt x="463924" y="280670"/>
                  </a:lnTo>
                  <a:lnTo>
                    <a:pt x="455171" y="266700"/>
                  </a:lnTo>
                  <a:lnTo>
                    <a:pt x="429109" y="241300"/>
                  </a:lnTo>
                  <a:lnTo>
                    <a:pt x="439109" y="231140"/>
                  </a:lnTo>
                  <a:lnTo>
                    <a:pt x="441837" y="227330"/>
                  </a:lnTo>
                  <a:lnTo>
                    <a:pt x="415518" y="227330"/>
                  </a:lnTo>
                  <a:lnTo>
                    <a:pt x="336651" y="147320"/>
                  </a:lnTo>
                  <a:close/>
                </a:path>
                <a:path w="477520" h="462279">
                  <a:moveTo>
                    <a:pt x="160349" y="203200"/>
                  </a:moveTo>
                  <a:lnTo>
                    <a:pt x="130416" y="203200"/>
                  </a:lnTo>
                  <a:lnTo>
                    <a:pt x="135914" y="204470"/>
                  </a:lnTo>
                  <a:lnTo>
                    <a:pt x="140018" y="208280"/>
                  </a:lnTo>
                  <a:lnTo>
                    <a:pt x="144227" y="213360"/>
                  </a:lnTo>
                  <a:lnTo>
                    <a:pt x="146646" y="218440"/>
                  </a:lnTo>
                  <a:lnTo>
                    <a:pt x="146604" y="229870"/>
                  </a:lnTo>
                  <a:lnTo>
                    <a:pt x="144877" y="233680"/>
                  </a:lnTo>
                  <a:lnTo>
                    <a:pt x="141840" y="237490"/>
                  </a:lnTo>
                  <a:lnTo>
                    <a:pt x="141557" y="237490"/>
                  </a:lnTo>
                  <a:lnTo>
                    <a:pt x="100082" y="278130"/>
                  </a:lnTo>
                  <a:lnTo>
                    <a:pt x="70481" y="309880"/>
                  </a:lnTo>
                  <a:lnTo>
                    <a:pt x="64963" y="312420"/>
                  </a:lnTo>
                  <a:lnTo>
                    <a:pt x="94196" y="312420"/>
                  </a:lnTo>
                  <a:lnTo>
                    <a:pt x="113757" y="292100"/>
                  </a:lnTo>
                  <a:lnTo>
                    <a:pt x="129024" y="276860"/>
                  </a:lnTo>
                  <a:lnTo>
                    <a:pt x="156489" y="250190"/>
                  </a:lnTo>
                  <a:lnTo>
                    <a:pt x="177954" y="228600"/>
                  </a:lnTo>
                  <a:lnTo>
                    <a:pt x="185238" y="224790"/>
                  </a:lnTo>
                  <a:lnTo>
                    <a:pt x="193454" y="222250"/>
                  </a:lnTo>
                  <a:lnTo>
                    <a:pt x="227079" y="222250"/>
                  </a:lnTo>
                  <a:lnTo>
                    <a:pt x="222644" y="215900"/>
                  </a:lnTo>
                  <a:lnTo>
                    <a:pt x="220721" y="214630"/>
                  </a:lnTo>
                  <a:lnTo>
                    <a:pt x="164740" y="214630"/>
                  </a:lnTo>
                  <a:lnTo>
                    <a:pt x="162855" y="208280"/>
                  </a:lnTo>
                  <a:lnTo>
                    <a:pt x="160349" y="203200"/>
                  </a:lnTo>
                  <a:close/>
                </a:path>
                <a:path w="477520" h="462279">
                  <a:moveTo>
                    <a:pt x="124725" y="184150"/>
                  </a:moveTo>
                  <a:lnTo>
                    <a:pt x="109248" y="186690"/>
                  </a:lnTo>
                  <a:lnTo>
                    <a:pt x="95611" y="195580"/>
                  </a:lnTo>
                  <a:lnTo>
                    <a:pt x="63162" y="228600"/>
                  </a:lnTo>
                  <a:lnTo>
                    <a:pt x="89611" y="228600"/>
                  </a:lnTo>
                  <a:lnTo>
                    <a:pt x="109150" y="209550"/>
                  </a:lnTo>
                  <a:lnTo>
                    <a:pt x="113296" y="204470"/>
                  </a:lnTo>
                  <a:lnTo>
                    <a:pt x="118888" y="203200"/>
                  </a:lnTo>
                  <a:lnTo>
                    <a:pt x="160349" y="203200"/>
                  </a:lnTo>
                  <a:lnTo>
                    <a:pt x="159096" y="200660"/>
                  </a:lnTo>
                  <a:lnTo>
                    <a:pt x="153840" y="195580"/>
                  </a:lnTo>
                  <a:lnTo>
                    <a:pt x="140203" y="186690"/>
                  </a:lnTo>
                  <a:lnTo>
                    <a:pt x="124725" y="184150"/>
                  </a:lnTo>
                  <a:close/>
                </a:path>
                <a:path w="477520" h="462279">
                  <a:moveTo>
                    <a:pt x="415516" y="20320"/>
                  </a:moveTo>
                  <a:lnTo>
                    <a:pt x="328279" y="20320"/>
                  </a:lnTo>
                  <a:lnTo>
                    <a:pt x="367377" y="21590"/>
                  </a:lnTo>
                  <a:lnTo>
                    <a:pt x="403727" y="35560"/>
                  </a:lnTo>
                  <a:lnTo>
                    <a:pt x="437698" y="67310"/>
                  </a:lnTo>
                  <a:lnTo>
                    <a:pt x="456417" y="106680"/>
                  </a:lnTo>
                  <a:lnTo>
                    <a:pt x="458621" y="151130"/>
                  </a:lnTo>
                  <a:lnTo>
                    <a:pt x="443046" y="195580"/>
                  </a:lnTo>
                  <a:lnTo>
                    <a:pt x="439200" y="200660"/>
                  </a:lnTo>
                  <a:lnTo>
                    <a:pt x="435005" y="207010"/>
                  </a:lnTo>
                  <a:lnTo>
                    <a:pt x="430475" y="212090"/>
                  </a:lnTo>
                  <a:lnTo>
                    <a:pt x="425622" y="217170"/>
                  </a:lnTo>
                  <a:lnTo>
                    <a:pt x="415518" y="227330"/>
                  </a:lnTo>
                  <a:lnTo>
                    <a:pt x="441837" y="227330"/>
                  </a:lnTo>
                  <a:lnTo>
                    <a:pt x="464570" y="195580"/>
                  </a:lnTo>
                  <a:lnTo>
                    <a:pt x="477358" y="156210"/>
                  </a:lnTo>
                  <a:lnTo>
                    <a:pt x="477463" y="114300"/>
                  </a:lnTo>
                  <a:lnTo>
                    <a:pt x="464876" y="74930"/>
                  </a:lnTo>
                  <a:lnTo>
                    <a:pt x="439590" y="39370"/>
                  </a:lnTo>
                  <a:lnTo>
                    <a:pt x="433611" y="34290"/>
                  </a:lnTo>
                  <a:lnTo>
                    <a:pt x="427307" y="29210"/>
                  </a:lnTo>
                  <a:lnTo>
                    <a:pt x="420694" y="24130"/>
                  </a:lnTo>
                  <a:lnTo>
                    <a:pt x="415516" y="20320"/>
                  </a:lnTo>
                  <a:close/>
                </a:path>
                <a:path w="477520" h="462279">
                  <a:moveTo>
                    <a:pt x="193802" y="203200"/>
                  </a:moveTo>
                  <a:lnTo>
                    <a:pt x="178367" y="205740"/>
                  </a:lnTo>
                  <a:lnTo>
                    <a:pt x="164740" y="214630"/>
                  </a:lnTo>
                  <a:lnTo>
                    <a:pt x="220721" y="214630"/>
                  </a:lnTo>
                  <a:lnTo>
                    <a:pt x="209182" y="207010"/>
                  </a:lnTo>
                  <a:lnTo>
                    <a:pt x="193802" y="203200"/>
                  </a:lnTo>
                  <a:close/>
                </a:path>
                <a:path w="477520" h="462279">
                  <a:moveTo>
                    <a:pt x="202838" y="19050"/>
                  </a:moveTo>
                  <a:lnTo>
                    <a:pt x="135264" y="19050"/>
                  </a:lnTo>
                  <a:lnTo>
                    <a:pt x="158030" y="20320"/>
                  </a:lnTo>
                  <a:lnTo>
                    <a:pt x="179703" y="27940"/>
                  </a:lnTo>
                  <a:lnTo>
                    <a:pt x="199679" y="38100"/>
                  </a:lnTo>
                  <a:lnTo>
                    <a:pt x="217356" y="53340"/>
                  </a:lnTo>
                  <a:lnTo>
                    <a:pt x="225272" y="60960"/>
                  </a:lnTo>
                  <a:lnTo>
                    <a:pt x="187357" y="99060"/>
                  </a:lnTo>
                  <a:lnTo>
                    <a:pt x="175869" y="115570"/>
                  </a:lnTo>
                  <a:lnTo>
                    <a:pt x="176131" y="156210"/>
                  </a:lnTo>
                  <a:lnTo>
                    <a:pt x="205231" y="184150"/>
                  </a:lnTo>
                  <a:lnTo>
                    <a:pt x="224951" y="187960"/>
                  </a:lnTo>
                  <a:lnTo>
                    <a:pt x="244670" y="184150"/>
                  </a:lnTo>
                  <a:lnTo>
                    <a:pt x="262046" y="172720"/>
                  </a:lnTo>
                  <a:lnTo>
                    <a:pt x="266017" y="168910"/>
                  </a:lnTo>
                  <a:lnTo>
                    <a:pt x="224434" y="168910"/>
                  </a:lnTo>
                  <a:lnTo>
                    <a:pt x="211861" y="166370"/>
                  </a:lnTo>
                  <a:lnTo>
                    <a:pt x="200948" y="158750"/>
                  </a:lnTo>
                  <a:lnTo>
                    <a:pt x="194045" y="147320"/>
                  </a:lnTo>
                  <a:lnTo>
                    <a:pt x="191744" y="135890"/>
                  </a:lnTo>
                  <a:lnTo>
                    <a:pt x="194045" y="123190"/>
                  </a:lnTo>
                  <a:lnTo>
                    <a:pt x="200948" y="111760"/>
                  </a:lnTo>
                  <a:lnTo>
                    <a:pt x="238874" y="74930"/>
                  </a:lnTo>
                  <a:lnTo>
                    <a:pt x="256255" y="57150"/>
                  </a:lnTo>
                  <a:lnTo>
                    <a:pt x="270480" y="46990"/>
                  </a:lnTo>
                  <a:lnTo>
                    <a:pt x="238905" y="46990"/>
                  </a:lnTo>
                  <a:lnTo>
                    <a:pt x="230905" y="39370"/>
                  </a:lnTo>
                  <a:lnTo>
                    <a:pt x="202838" y="19050"/>
                  </a:lnTo>
                  <a:close/>
                </a:path>
                <a:path w="477520" h="462279">
                  <a:moveTo>
                    <a:pt x="276255" y="132080"/>
                  </a:moveTo>
                  <a:lnTo>
                    <a:pt x="248455" y="160020"/>
                  </a:lnTo>
                  <a:lnTo>
                    <a:pt x="237142" y="166370"/>
                  </a:lnTo>
                  <a:lnTo>
                    <a:pt x="224434" y="168910"/>
                  </a:lnTo>
                  <a:lnTo>
                    <a:pt x="266017" y="168910"/>
                  </a:lnTo>
                  <a:lnTo>
                    <a:pt x="289846" y="146050"/>
                  </a:lnTo>
                  <a:lnTo>
                    <a:pt x="276255" y="132080"/>
                  </a:lnTo>
                  <a:close/>
                </a:path>
                <a:path w="477520" h="462279">
                  <a:moveTo>
                    <a:pt x="326082" y="1270"/>
                  </a:moveTo>
                  <a:lnTo>
                    <a:pt x="281729" y="15240"/>
                  </a:lnTo>
                  <a:lnTo>
                    <a:pt x="242654" y="43180"/>
                  </a:lnTo>
                  <a:lnTo>
                    <a:pt x="238905" y="46990"/>
                  </a:lnTo>
                  <a:lnTo>
                    <a:pt x="270480" y="46990"/>
                  </a:lnTo>
                  <a:lnTo>
                    <a:pt x="290038" y="33020"/>
                  </a:lnTo>
                  <a:lnTo>
                    <a:pt x="328279" y="20320"/>
                  </a:lnTo>
                  <a:lnTo>
                    <a:pt x="415516" y="20320"/>
                  </a:lnTo>
                  <a:lnTo>
                    <a:pt x="413790" y="19050"/>
                  </a:lnTo>
                  <a:lnTo>
                    <a:pt x="371505" y="2540"/>
                  </a:lnTo>
                  <a:lnTo>
                    <a:pt x="326082" y="1270"/>
                  </a:lnTo>
                  <a:close/>
                </a:path>
              </a:pathLst>
            </a:custGeom>
            <a:solidFill>
              <a:srgbClr val="30DCE8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11" name="object 106">
              <a:extLst>
                <a:ext uri="{FF2B5EF4-FFF2-40B4-BE49-F238E27FC236}">
                  <a16:creationId xmlns:a16="http://schemas.microsoft.com/office/drawing/2014/main" id="{D36AB0C0-1EB2-B4B0-3345-8B75063F85D0}"/>
                </a:ext>
              </a:extLst>
            </p:cNvPr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596325" y="5346273"/>
              <a:ext cx="129189" cy="158885"/>
            </a:xfrm>
            <a:prstGeom prst="rect">
              <a:avLst/>
            </a:prstGeom>
          </p:spPr>
        </p:pic>
        <p:pic>
          <p:nvPicPr>
            <p:cNvPr id="112" name="object 107">
              <a:extLst>
                <a:ext uri="{FF2B5EF4-FFF2-40B4-BE49-F238E27FC236}">
                  <a16:creationId xmlns:a16="http://schemas.microsoft.com/office/drawing/2014/main" id="{6981E9B7-1552-9D60-C17B-B070FB84E75F}"/>
                </a:ext>
              </a:extLst>
            </p:cNvPr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746917" y="5360295"/>
              <a:ext cx="267933" cy="145176"/>
            </a:xfrm>
            <a:prstGeom prst="rect">
              <a:avLst/>
            </a:prstGeom>
          </p:spPr>
        </p:pic>
        <p:sp>
          <p:nvSpPr>
            <p:cNvPr id="113" name="object 108">
              <a:extLst>
                <a:ext uri="{FF2B5EF4-FFF2-40B4-BE49-F238E27FC236}">
                  <a16:creationId xmlns:a16="http://schemas.microsoft.com/office/drawing/2014/main" id="{D04026EE-DF1C-9B74-64BB-F5A02A9E690C}"/>
                </a:ext>
              </a:extLst>
            </p:cNvPr>
            <p:cNvSpPr/>
            <p:nvPr/>
          </p:nvSpPr>
          <p:spPr>
            <a:xfrm>
              <a:off x="9048496" y="5346807"/>
              <a:ext cx="64769" cy="156845"/>
            </a:xfrm>
            <a:custGeom>
              <a:avLst/>
              <a:gdLst/>
              <a:ahLst/>
              <a:cxnLst/>
              <a:rect l="l" t="t" r="r" b="b"/>
              <a:pathLst>
                <a:path w="64770" h="156845">
                  <a:moveTo>
                    <a:pt x="13919" y="1549"/>
                  </a:moveTo>
                  <a:lnTo>
                    <a:pt x="0" y="1549"/>
                  </a:lnTo>
                  <a:lnTo>
                    <a:pt x="0" y="156273"/>
                  </a:lnTo>
                  <a:lnTo>
                    <a:pt x="13919" y="156273"/>
                  </a:lnTo>
                  <a:lnTo>
                    <a:pt x="13919" y="1549"/>
                  </a:lnTo>
                  <a:close/>
                </a:path>
                <a:path w="64770" h="156845">
                  <a:moveTo>
                    <a:pt x="61468" y="41630"/>
                  </a:moveTo>
                  <a:lnTo>
                    <a:pt x="47561" y="41630"/>
                  </a:lnTo>
                  <a:lnTo>
                    <a:pt x="47561" y="156273"/>
                  </a:lnTo>
                  <a:lnTo>
                    <a:pt x="61468" y="156273"/>
                  </a:lnTo>
                  <a:lnTo>
                    <a:pt x="61468" y="41630"/>
                  </a:lnTo>
                  <a:close/>
                </a:path>
                <a:path w="64770" h="156845">
                  <a:moveTo>
                    <a:pt x="64681" y="7061"/>
                  </a:moveTo>
                  <a:lnTo>
                    <a:pt x="63690" y="4749"/>
                  </a:lnTo>
                  <a:lnTo>
                    <a:pt x="59664" y="952"/>
                  </a:lnTo>
                  <a:lnTo>
                    <a:pt x="57289" y="0"/>
                  </a:lnTo>
                  <a:lnTo>
                    <a:pt x="51739" y="0"/>
                  </a:lnTo>
                  <a:lnTo>
                    <a:pt x="49352" y="952"/>
                  </a:lnTo>
                  <a:lnTo>
                    <a:pt x="45339" y="4749"/>
                  </a:lnTo>
                  <a:lnTo>
                    <a:pt x="44335" y="7061"/>
                  </a:lnTo>
                  <a:lnTo>
                    <a:pt x="44335" y="12446"/>
                  </a:lnTo>
                  <a:lnTo>
                    <a:pt x="45339" y="14770"/>
                  </a:lnTo>
                  <a:lnTo>
                    <a:pt x="49352" y="18643"/>
                  </a:lnTo>
                  <a:lnTo>
                    <a:pt x="51739" y="19621"/>
                  </a:lnTo>
                  <a:lnTo>
                    <a:pt x="57289" y="19621"/>
                  </a:lnTo>
                  <a:lnTo>
                    <a:pt x="59664" y="18643"/>
                  </a:lnTo>
                  <a:lnTo>
                    <a:pt x="63690" y="14770"/>
                  </a:lnTo>
                  <a:lnTo>
                    <a:pt x="64681" y="12446"/>
                  </a:lnTo>
                  <a:lnTo>
                    <a:pt x="64681" y="7061"/>
                  </a:lnTo>
                  <a:close/>
                </a:path>
              </a:pathLst>
            </a:custGeom>
            <a:solidFill>
              <a:srgbClr val="00447C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14" name="object 109">
              <a:extLst>
                <a:ext uri="{FF2B5EF4-FFF2-40B4-BE49-F238E27FC236}">
                  <a16:creationId xmlns:a16="http://schemas.microsoft.com/office/drawing/2014/main" id="{AE7AF4B7-2C43-AED3-5335-20D65E2D778B}"/>
                </a:ext>
              </a:extLst>
            </p:cNvPr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139885" y="5388437"/>
              <a:ext cx="85672" cy="114645"/>
            </a:xfrm>
            <a:prstGeom prst="rect">
              <a:avLst/>
            </a:prstGeom>
          </p:spPr>
        </p:pic>
        <p:pic>
          <p:nvPicPr>
            <p:cNvPr id="115" name="object 110">
              <a:extLst>
                <a:ext uri="{FF2B5EF4-FFF2-40B4-BE49-F238E27FC236}">
                  <a16:creationId xmlns:a16="http://schemas.microsoft.com/office/drawing/2014/main" id="{2FE06B2C-652B-9414-89F9-75767DA7D262}"/>
                </a:ext>
              </a:extLst>
            </p:cNvPr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248201" y="5386774"/>
              <a:ext cx="88583" cy="118697"/>
            </a:xfrm>
            <a:prstGeom prst="rect">
              <a:avLst/>
            </a:prstGeom>
          </p:spPr>
        </p:pic>
        <p:pic>
          <p:nvPicPr>
            <p:cNvPr id="116" name="object 111">
              <a:extLst>
                <a:ext uri="{FF2B5EF4-FFF2-40B4-BE49-F238E27FC236}">
                  <a16:creationId xmlns:a16="http://schemas.microsoft.com/office/drawing/2014/main" id="{54C53144-23F4-EA3A-948F-0565B8AEE6B2}"/>
                </a:ext>
              </a:extLst>
            </p:cNvPr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9364302" y="5348350"/>
              <a:ext cx="98457" cy="157126"/>
            </a:xfrm>
            <a:prstGeom prst="rect">
              <a:avLst/>
            </a:prstGeom>
          </p:spPr>
        </p:pic>
        <p:pic>
          <p:nvPicPr>
            <p:cNvPr id="117" name="object 112">
              <a:extLst>
                <a:ext uri="{FF2B5EF4-FFF2-40B4-BE49-F238E27FC236}">
                  <a16:creationId xmlns:a16="http://schemas.microsoft.com/office/drawing/2014/main" id="{2797B82C-2735-E817-8BD9-11B705D33ADF}"/>
                </a:ext>
              </a:extLst>
            </p:cNvPr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490270" y="5386776"/>
              <a:ext cx="102091" cy="118697"/>
            </a:xfrm>
            <a:prstGeom prst="rect">
              <a:avLst/>
            </a:prstGeom>
          </p:spPr>
        </p:pic>
        <p:sp>
          <p:nvSpPr>
            <p:cNvPr id="118" name="object 113">
              <a:extLst>
                <a:ext uri="{FF2B5EF4-FFF2-40B4-BE49-F238E27FC236}">
                  <a16:creationId xmlns:a16="http://schemas.microsoft.com/office/drawing/2014/main" id="{4E52A27F-5E36-AA78-99A8-9BA707D6E202}"/>
                </a:ext>
              </a:extLst>
            </p:cNvPr>
            <p:cNvSpPr/>
            <p:nvPr/>
          </p:nvSpPr>
          <p:spPr>
            <a:xfrm>
              <a:off x="9619881" y="5386877"/>
              <a:ext cx="52705" cy="116205"/>
            </a:xfrm>
            <a:custGeom>
              <a:avLst/>
              <a:gdLst/>
              <a:ahLst/>
              <a:cxnLst/>
              <a:rect l="l" t="t" r="r" b="b"/>
              <a:pathLst>
                <a:path w="52704" h="116204">
                  <a:moveTo>
                    <a:pt x="38218" y="0"/>
                  </a:moveTo>
                  <a:lnTo>
                    <a:pt x="31779" y="1800"/>
                  </a:lnTo>
                  <a:lnTo>
                    <a:pt x="20564" y="9004"/>
                  </a:lnTo>
                  <a:lnTo>
                    <a:pt x="16617" y="13748"/>
                  </a:lnTo>
                  <a:lnTo>
                    <a:pt x="14334" y="19622"/>
                  </a:lnTo>
                  <a:lnTo>
                    <a:pt x="13392" y="19622"/>
                  </a:lnTo>
                  <a:lnTo>
                    <a:pt x="13392" y="1560"/>
                  </a:lnTo>
                  <a:lnTo>
                    <a:pt x="0" y="1560"/>
                  </a:lnTo>
                  <a:lnTo>
                    <a:pt x="0" y="116205"/>
                  </a:lnTo>
                  <a:lnTo>
                    <a:pt x="13915" y="116205"/>
                  </a:lnTo>
                  <a:lnTo>
                    <a:pt x="13915" y="37213"/>
                  </a:lnTo>
                  <a:lnTo>
                    <a:pt x="15214" y="32061"/>
                  </a:lnTo>
                  <a:lnTo>
                    <a:pt x="20407" y="23193"/>
                  </a:lnTo>
                  <a:lnTo>
                    <a:pt x="23988" y="19727"/>
                  </a:lnTo>
                  <a:lnTo>
                    <a:pt x="33129" y="14753"/>
                  </a:lnTo>
                  <a:lnTo>
                    <a:pt x="38281" y="13496"/>
                  </a:lnTo>
                  <a:lnTo>
                    <a:pt x="45904" y="13496"/>
                  </a:lnTo>
                  <a:lnTo>
                    <a:pt x="52239" y="14229"/>
                  </a:lnTo>
                  <a:lnTo>
                    <a:pt x="52239" y="209"/>
                  </a:lnTo>
                  <a:lnTo>
                    <a:pt x="38218" y="0"/>
                  </a:lnTo>
                  <a:close/>
                </a:path>
              </a:pathLst>
            </a:custGeom>
            <a:solidFill>
              <a:srgbClr val="00447C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19" name="object 114">
              <a:extLst>
                <a:ext uri="{FF2B5EF4-FFF2-40B4-BE49-F238E27FC236}">
                  <a16:creationId xmlns:a16="http://schemas.microsoft.com/office/drawing/2014/main" id="{559D11D2-BFE8-DDD0-A395-617D9CA07500}"/>
                </a:ext>
              </a:extLst>
            </p:cNvPr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9745328" y="5348350"/>
              <a:ext cx="98457" cy="157126"/>
            </a:xfrm>
            <a:prstGeom prst="rect">
              <a:avLst/>
            </a:prstGeom>
          </p:spPr>
        </p:pic>
        <p:pic>
          <p:nvPicPr>
            <p:cNvPr id="120" name="object 115">
              <a:extLst>
                <a:ext uri="{FF2B5EF4-FFF2-40B4-BE49-F238E27FC236}">
                  <a16:creationId xmlns:a16="http://schemas.microsoft.com/office/drawing/2014/main" id="{D4830D65-2AEB-4650-B4CC-093864C459E5}"/>
                </a:ext>
              </a:extLst>
            </p:cNvPr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871305" y="5386778"/>
              <a:ext cx="99902" cy="118697"/>
            </a:xfrm>
            <a:prstGeom prst="rect">
              <a:avLst/>
            </a:prstGeom>
          </p:spPr>
        </p:pic>
        <p:sp>
          <p:nvSpPr>
            <p:cNvPr id="121" name="object 116">
              <a:extLst>
                <a:ext uri="{FF2B5EF4-FFF2-40B4-BE49-F238E27FC236}">
                  <a16:creationId xmlns:a16="http://schemas.microsoft.com/office/drawing/2014/main" id="{59354063-251C-68FB-7BDD-D753E805188C}"/>
                </a:ext>
              </a:extLst>
            </p:cNvPr>
            <p:cNvSpPr/>
            <p:nvPr/>
          </p:nvSpPr>
          <p:spPr>
            <a:xfrm>
              <a:off x="10052835" y="5346800"/>
              <a:ext cx="20955" cy="156845"/>
            </a:xfrm>
            <a:custGeom>
              <a:avLst/>
              <a:gdLst/>
              <a:ahLst/>
              <a:cxnLst/>
              <a:rect l="l" t="t" r="r" b="b"/>
              <a:pathLst>
                <a:path w="20954" h="156845">
                  <a:moveTo>
                    <a:pt x="17130" y="41632"/>
                  </a:moveTo>
                  <a:lnTo>
                    <a:pt x="3214" y="41632"/>
                  </a:lnTo>
                  <a:lnTo>
                    <a:pt x="3214" y="156277"/>
                  </a:lnTo>
                  <a:lnTo>
                    <a:pt x="17130" y="156277"/>
                  </a:lnTo>
                  <a:lnTo>
                    <a:pt x="17130" y="41632"/>
                  </a:lnTo>
                  <a:close/>
                </a:path>
                <a:path w="20954" h="156845">
                  <a:moveTo>
                    <a:pt x="12942" y="0"/>
                  </a:moveTo>
                  <a:lnTo>
                    <a:pt x="7402" y="0"/>
                  </a:lnTo>
                  <a:lnTo>
                    <a:pt x="5015" y="952"/>
                  </a:lnTo>
                  <a:lnTo>
                    <a:pt x="994" y="4753"/>
                  </a:lnTo>
                  <a:lnTo>
                    <a:pt x="0" y="7057"/>
                  </a:lnTo>
                  <a:lnTo>
                    <a:pt x="0" y="12449"/>
                  </a:lnTo>
                  <a:lnTo>
                    <a:pt x="994" y="14774"/>
                  </a:lnTo>
                  <a:lnTo>
                    <a:pt x="5015" y="18648"/>
                  </a:lnTo>
                  <a:lnTo>
                    <a:pt x="7402" y="19622"/>
                  </a:lnTo>
                  <a:lnTo>
                    <a:pt x="12942" y="19622"/>
                  </a:lnTo>
                  <a:lnTo>
                    <a:pt x="15329" y="18648"/>
                  </a:lnTo>
                  <a:lnTo>
                    <a:pt x="19350" y="14774"/>
                  </a:lnTo>
                  <a:lnTo>
                    <a:pt x="20344" y="12449"/>
                  </a:lnTo>
                  <a:lnTo>
                    <a:pt x="20344" y="7057"/>
                  </a:lnTo>
                  <a:lnTo>
                    <a:pt x="19350" y="4753"/>
                  </a:lnTo>
                  <a:lnTo>
                    <a:pt x="15329" y="952"/>
                  </a:lnTo>
                  <a:lnTo>
                    <a:pt x="12942" y="0"/>
                  </a:lnTo>
                  <a:close/>
                </a:path>
              </a:pathLst>
            </a:custGeom>
            <a:solidFill>
              <a:srgbClr val="00447C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22" name="object 117">
              <a:extLst>
                <a:ext uri="{FF2B5EF4-FFF2-40B4-BE49-F238E27FC236}">
                  <a16:creationId xmlns:a16="http://schemas.microsoft.com/office/drawing/2014/main" id="{DA22D0C8-1292-A76D-CC1A-B3365122E4A0}"/>
                </a:ext>
              </a:extLst>
            </p:cNvPr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103613" y="5386458"/>
              <a:ext cx="149859" cy="116624"/>
            </a:xfrm>
            <a:prstGeom prst="rect">
              <a:avLst/>
            </a:prstGeom>
          </p:spPr>
        </p:pic>
        <p:pic>
          <p:nvPicPr>
            <p:cNvPr id="123" name="object 118">
              <a:extLst>
                <a:ext uri="{FF2B5EF4-FFF2-40B4-BE49-F238E27FC236}">
                  <a16:creationId xmlns:a16="http://schemas.microsoft.com/office/drawing/2014/main" id="{9447C33E-37B7-8D2E-AA05-F338A02B5AE2}"/>
                </a:ext>
              </a:extLst>
            </p:cNvPr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0287121" y="5386778"/>
              <a:ext cx="98447" cy="159722"/>
            </a:xfrm>
            <a:prstGeom prst="rect">
              <a:avLst/>
            </a:prstGeom>
          </p:spPr>
        </p:pic>
        <p:pic>
          <p:nvPicPr>
            <p:cNvPr id="124" name="object 119">
              <a:extLst>
                <a:ext uri="{FF2B5EF4-FFF2-40B4-BE49-F238E27FC236}">
                  <a16:creationId xmlns:a16="http://schemas.microsoft.com/office/drawing/2014/main" id="{084B8843-E6A1-81A0-88CB-5599DC25EAC8}"/>
                </a:ext>
              </a:extLst>
            </p:cNvPr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0407792" y="5386774"/>
              <a:ext cx="88583" cy="118697"/>
            </a:xfrm>
            <a:prstGeom prst="rect">
              <a:avLst/>
            </a:prstGeom>
          </p:spPr>
        </p:pic>
        <p:pic>
          <p:nvPicPr>
            <p:cNvPr id="125" name="object 120">
              <a:extLst>
                <a:ext uri="{FF2B5EF4-FFF2-40B4-BE49-F238E27FC236}">
                  <a16:creationId xmlns:a16="http://schemas.microsoft.com/office/drawing/2014/main" id="{9B4F1F8E-0728-8093-E25B-C9BA2D939AED}"/>
                </a:ext>
              </a:extLst>
            </p:cNvPr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0523893" y="5360295"/>
              <a:ext cx="279884" cy="145178"/>
            </a:xfrm>
            <a:prstGeom prst="rect">
              <a:avLst/>
            </a:prstGeom>
          </p:spPr>
        </p:pic>
        <p:pic>
          <p:nvPicPr>
            <p:cNvPr id="126" name="object 121">
              <a:extLst>
                <a:ext uri="{FF2B5EF4-FFF2-40B4-BE49-F238E27FC236}">
                  <a16:creationId xmlns:a16="http://schemas.microsoft.com/office/drawing/2014/main" id="{5E59CE96-5976-519C-AFDF-E0D08BCF2DF8}"/>
                </a:ext>
              </a:extLst>
            </p:cNvPr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0883532" y="5386778"/>
              <a:ext cx="85358" cy="118697"/>
            </a:xfrm>
            <a:prstGeom prst="rect">
              <a:avLst/>
            </a:prstGeom>
          </p:spPr>
        </p:pic>
        <p:pic>
          <p:nvPicPr>
            <p:cNvPr id="127" name="object 122">
              <a:extLst>
                <a:ext uri="{FF2B5EF4-FFF2-40B4-BE49-F238E27FC236}">
                  <a16:creationId xmlns:a16="http://schemas.microsoft.com/office/drawing/2014/main" id="{B7E7C5CC-4FFE-3792-24E7-71C319A99EB9}"/>
                </a:ext>
              </a:extLst>
            </p:cNvPr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0990391" y="5386776"/>
              <a:ext cx="102091" cy="118697"/>
            </a:xfrm>
            <a:prstGeom prst="rect">
              <a:avLst/>
            </a:prstGeom>
          </p:spPr>
        </p:pic>
        <p:pic>
          <p:nvPicPr>
            <p:cNvPr id="128" name="object 123">
              <a:extLst>
                <a:ext uri="{FF2B5EF4-FFF2-40B4-BE49-F238E27FC236}">
                  <a16:creationId xmlns:a16="http://schemas.microsoft.com/office/drawing/2014/main" id="{4171DDA4-2580-EB2B-2283-1DE47F011B96}"/>
                </a:ext>
              </a:extLst>
            </p:cNvPr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1113870" y="5386783"/>
              <a:ext cx="95955" cy="118488"/>
            </a:xfrm>
            <a:prstGeom prst="rect">
              <a:avLst/>
            </a:prstGeom>
          </p:spPr>
        </p:pic>
        <p:sp>
          <p:nvSpPr>
            <p:cNvPr id="129" name="object 124">
              <a:extLst>
                <a:ext uri="{FF2B5EF4-FFF2-40B4-BE49-F238E27FC236}">
                  <a16:creationId xmlns:a16="http://schemas.microsoft.com/office/drawing/2014/main" id="{55F9AD2B-7B02-0631-0EF7-31ACE8C0ED1C}"/>
                </a:ext>
              </a:extLst>
            </p:cNvPr>
            <p:cNvSpPr/>
            <p:nvPr/>
          </p:nvSpPr>
          <p:spPr>
            <a:xfrm>
              <a:off x="11233605" y="5346800"/>
              <a:ext cx="20955" cy="156845"/>
            </a:xfrm>
            <a:custGeom>
              <a:avLst/>
              <a:gdLst/>
              <a:ahLst/>
              <a:cxnLst/>
              <a:rect l="l" t="t" r="r" b="b"/>
              <a:pathLst>
                <a:path w="20954" h="156845">
                  <a:moveTo>
                    <a:pt x="17140" y="41632"/>
                  </a:moveTo>
                  <a:lnTo>
                    <a:pt x="3225" y="41632"/>
                  </a:lnTo>
                  <a:lnTo>
                    <a:pt x="3225" y="156277"/>
                  </a:lnTo>
                  <a:lnTo>
                    <a:pt x="17140" y="156277"/>
                  </a:lnTo>
                  <a:lnTo>
                    <a:pt x="17140" y="41632"/>
                  </a:lnTo>
                  <a:close/>
                </a:path>
                <a:path w="20954" h="156845">
                  <a:moveTo>
                    <a:pt x="12942" y="0"/>
                  </a:moveTo>
                  <a:lnTo>
                    <a:pt x="7413" y="0"/>
                  </a:lnTo>
                  <a:lnTo>
                    <a:pt x="5026" y="952"/>
                  </a:lnTo>
                  <a:lnTo>
                    <a:pt x="1005" y="4753"/>
                  </a:lnTo>
                  <a:lnTo>
                    <a:pt x="0" y="7057"/>
                  </a:lnTo>
                  <a:lnTo>
                    <a:pt x="0" y="12449"/>
                  </a:lnTo>
                  <a:lnTo>
                    <a:pt x="1005" y="14774"/>
                  </a:lnTo>
                  <a:lnTo>
                    <a:pt x="5026" y="18648"/>
                  </a:lnTo>
                  <a:lnTo>
                    <a:pt x="7413" y="19622"/>
                  </a:lnTo>
                  <a:lnTo>
                    <a:pt x="12942" y="19622"/>
                  </a:lnTo>
                  <a:lnTo>
                    <a:pt x="15339" y="18648"/>
                  </a:lnTo>
                  <a:lnTo>
                    <a:pt x="19350" y="14774"/>
                  </a:lnTo>
                  <a:lnTo>
                    <a:pt x="20355" y="12449"/>
                  </a:lnTo>
                  <a:lnTo>
                    <a:pt x="20355" y="7057"/>
                  </a:lnTo>
                  <a:lnTo>
                    <a:pt x="19350" y="4753"/>
                  </a:lnTo>
                  <a:lnTo>
                    <a:pt x="15339" y="952"/>
                  </a:lnTo>
                  <a:lnTo>
                    <a:pt x="12942" y="0"/>
                  </a:lnTo>
                  <a:close/>
                </a:path>
              </a:pathLst>
            </a:custGeom>
            <a:solidFill>
              <a:srgbClr val="00447C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30" name="object 125">
              <a:extLst>
                <a:ext uri="{FF2B5EF4-FFF2-40B4-BE49-F238E27FC236}">
                  <a16:creationId xmlns:a16="http://schemas.microsoft.com/office/drawing/2014/main" id="{CCC7705F-9DAC-4590-B081-72E581E41F52}"/>
                </a:ext>
              </a:extLst>
            </p:cNvPr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1277113" y="5386774"/>
              <a:ext cx="88583" cy="118697"/>
            </a:xfrm>
            <a:prstGeom prst="rect">
              <a:avLst/>
            </a:prstGeom>
          </p:spPr>
        </p:pic>
        <p:sp>
          <p:nvSpPr>
            <p:cNvPr id="131" name="object 126">
              <a:extLst>
                <a:ext uri="{FF2B5EF4-FFF2-40B4-BE49-F238E27FC236}">
                  <a16:creationId xmlns:a16="http://schemas.microsoft.com/office/drawing/2014/main" id="{75F38006-3120-6DFB-F72D-4ABD70CA2B66}"/>
                </a:ext>
              </a:extLst>
            </p:cNvPr>
            <p:cNvSpPr/>
            <p:nvPr/>
          </p:nvSpPr>
          <p:spPr>
            <a:xfrm>
              <a:off x="11399359" y="5348350"/>
              <a:ext cx="13970" cy="154940"/>
            </a:xfrm>
            <a:custGeom>
              <a:avLst/>
              <a:gdLst/>
              <a:ahLst/>
              <a:cxnLst/>
              <a:rect l="l" t="t" r="r" b="b"/>
              <a:pathLst>
                <a:path w="13970" h="154939">
                  <a:moveTo>
                    <a:pt x="13915" y="0"/>
                  </a:moveTo>
                  <a:lnTo>
                    <a:pt x="0" y="0"/>
                  </a:lnTo>
                  <a:lnTo>
                    <a:pt x="0" y="154728"/>
                  </a:lnTo>
                  <a:lnTo>
                    <a:pt x="13915" y="154728"/>
                  </a:lnTo>
                  <a:lnTo>
                    <a:pt x="13915" y="0"/>
                  </a:lnTo>
                  <a:close/>
                </a:path>
              </a:pathLst>
            </a:custGeom>
            <a:solidFill>
              <a:srgbClr val="00447C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132" name="object 127">
              <a:extLst>
                <a:ext uri="{FF2B5EF4-FFF2-40B4-BE49-F238E27FC236}">
                  <a16:creationId xmlns:a16="http://schemas.microsoft.com/office/drawing/2014/main" id="{B4FA933B-CF88-A634-F7B7-41191B31AD13}"/>
                </a:ext>
              </a:extLst>
            </p:cNvPr>
            <p:cNvSpPr/>
            <p:nvPr/>
          </p:nvSpPr>
          <p:spPr>
            <a:xfrm>
              <a:off x="5799921" y="5364743"/>
              <a:ext cx="2185670" cy="0"/>
            </a:xfrm>
            <a:custGeom>
              <a:avLst/>
              <a:gdLst/>
              <a:ahLst/>
              <a:cxnLst/>
              <a:rect l="l" t="t" r="r" b="b"/>
              <a:pathLst>
                <a:path w="2185670">
                  <a:moveTo>
                    <a:pt x="0" y="0"/>
                  </a:moveTo>
                  <a:lnTo>
                    <a:pt x="2185252" y="0"/>
                  </a:lnTo>
                </a:path>
              </a:pathLst>
            </a:custGeom>
            <a:ln w="31412">
              <a:solidFill>
                <a:srgbClr val="BCE000"/>
              </a:solidFill>
            </a:ln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133" name="object 128">
              <a:extLst>
                <a:ext uri="{FF2B5EF4-FFF2-40B4-BE49-F238E27FC236}">
                  <a16:creationId xmlns:a16="http://schemas.microsoft.com/office/drawing/2014/main" id="{3D51DA86-6640-AB12-EA5A-633EC4C8BB75}"/>
                </a:ext>
              </a:extLst>
            </p:cNvPr>
            <p:cNvSpPr/>
            <p:nvPr/>
          </p:nvSpPr>
          <p:spPr>
            <a:xfrm>
              <a:off x="7859663" y="5236302"/>
              <a:ext cx="160020" cy="257175"/>
            </a:xfrm>
            <a:custGeom>
              <a:avLst/>
              <a:gdLst/>
              <a:ahLst/>
              <a:cxnLst/>
              <a:rect l="l" t="t" r="r" b="b"/>
              <a:pathLst>
                <a:path w="160020" h="257175">
                  <a:moveTo>
                    <a:pt x="21423" y="0"/>
                  </a:moveTo>
                  <a:lnTo>
                    <a:pt x="0" y="23004"/>
                  </a:lnTo>
                  <a:lnTo>
                    <a:pt x="113452" y="128467"/>
                  </a:lnTo>
                  <a:lnTo>
                    <a:pt x="0" y="233909"/>
                  </a:lnTo>
                  <a:lnTo>
                    <a:pt x="21423" y="256913"/>
                  </a:lnTo>
                  <a:lnTo>
                    <a:pt x="159576" y="128467"/>
                  </a:lnTo>
                  <a:lnTo>
                    <a:pt x="21423" y="0"/>
                  </a:lnTo>
                  <a:close/>
                </a:path>
              </a:pathLst>
            </a:custGeom>
            <a:solidFill>
              <a:srgbClr val="BCE0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134" name="object 129">
              <a:extLst>
                <a:ext uri="{FF2B5EF4-FFF2-40B4-BE49-F238E27FC236}">
                  <a16:creationId xmlns:a16="http://schemas.microsoft.com/office/drawing/2014/main" id="{5F1E1321-67AE-1449-6CE8-73F1AEBF8CF0}"/>
                </a:ext>
              </a:extLst>
            </p:cNvPr>
            <p:cNvSpPr/>
            <p:nvPr/>
          </p:nvSpPr>
          <p:spPr>
            <a:xfrm>
              <a:off x="11958030" y="5348597"/>
              <a:ext cx="2185670" cy="0"/>
            </a:xfrm>
            <a:custGeom>
              <a:avLst/>
              <a:gdLst/>
              <a:ahLst/>
              <a:cxnLst/>
              <a:rect l="l" t="t" r="r" b="b"/>
              <a:pathLst>
                <a:path w="2185669">
                  <a:moveTo>
                    <a:pt x="0" y="0"/>
                  </a:moveTo>
                  <a:lnTo>
                    <a:pt x="2185252" y="0"/>
                  </a:lnTo>
                </a:path>
              </a:pathLst>
            </a:custGeom>
            <a:ln w="31412">
              <a:solidFill>
                <a:srgbClr val="1F4477"/>
              </a:solidFill>
            </a:ln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135" name="object 130">
              <a:extLst>
                <a:ext uri="{FF2B5EF4-FFF2-40B4-BE49-F238E27FC236}">
                  <a16:creationId xmlns:a16="http://schemas.microsoft.com/office/drawing/2014/main" id="{64D14A8C-C99D-3F43-C0E4-F0EA05A3DFE8}"/>
                </a:ext>
              </a:extLst>
            </p:cNvPr>
            <p:cNvSpPr/>
            <p:nvPr/>
          </p:nvSpPr>
          <p:spPr>
            <a:xfrm>
              <a:off x="14017769" y="5220156"/>
              <a:ext cx="160020" cy="257175"/>
            </a:xfrm>
            <a:custGeom>
              <a:avLst/>
              <a:gdLst/>
              <a:ahLst/>
              <a:cxnLst/>
              <a:rect l="l" t="t" r="r" b="b"/>
              <a:pathLst>
                <a:path w="160019" h="257175">
                  <a:moveTo>
                    <a:pt x="21423" y="0"/>
                  </a:moveTo>
                  <a:lnTo>
                    <a:pt x="0" y="23004"/>
                  </a:lnTo>
                  <a:lnTo>
                    <a:pt x="113452" y="128467"/>
                  </a:lnTo>
                  <a:lnTo>
                    <a:pt x="0" y="233909"/>
                  </a:lnTo>
                  <a:lnTo>
                    <a:pt x="21423" y="256913"/>
                  </a:lnTo>
                  <a:lnTo>
                    <a:pt x="159576" y="128467"/>
                  </a:lnTo>
                  <a:lnTo>
                    <a:pt x="21423" y="0"/>
                  </a:lnTo>
                  <a:close/>
                </a:path>
              </a:pathLst>
            </a:custGeom>
            <a:solidFill>
              <a:srgbClr val="1F4477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</p:grpSp>
      <p:sp>
        <p:nvSpPr>
          <p:cNvPr id="136" name="object 131">
            <a:extLst>
              <a:ext uri="{FF2B5EF4-FFF2-40B4-BE49-F238E27FC236}">
                <a16:creationId xmlns:a16="http://schemas.microsoft.com/office/drawing/2014/main" id="{BF1C4EFE-334A-76A7-5C3C-12EBEBB918F9}"/>
              </a:ext>
            </a:extLst>
          </p:cNvPr>
          <p:cNvSpPr/>
          <p:nvPr/>
        </p:nvSpPr>
        <p:spPr>
          <a:xfrm>
            <a:off x="9504439" y="4268091"/>
            <a:ext cx="92415" cy="477095"/>
          </a:xfrm>
          <a:custGeom>
            <a:avLst/>
            <a:gdLst/>
            <a:ahLst/>
            <a:cxnLst/>
            <a:rect l="l" t="t" r="r" b="b"/>
            <a:pathLst>
              <a:path w="101600" h="524510">
                <a:moveTo>
                  <a:pt x="101358" y="0"/>
                </a:moveTo>
                <a:lnTo>
                  <a:pt x="0" y="0"/>
                </a:lnTo>
                <a:lnTo>
                  <a:pt x="0" y="524172"/>
                </a:lnTo>
                <a:lnTo>
                  <a:pt x="101358" y="524172"/>
                </a:lnTo>
                <a:lnTo>
                  <a:pt x="101358" y="0"/>
                </a:lnTo>
                <a:close/>
              </a:path>
            </a:pathLst>
          </a:custGeom>
          <a:solidFill>
            <a:srgbClr val="00447C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137" name="object 132">
            <a:extLst>
              <a:ext uri="{FF2B5EF4-FFF2-40B4-BE49-F238E27FC236}">
                <a16:creationId xmlns:a16="http://schemas.microsoft.com/office/drawing/2014/main" id="{3A1B12C5-721E-A972-F1D2-9092A85664D1}"/>
              </a:ext>
            </a:extLst>
          </p:cNvPr>
          <p:cNvSpPr/>
          <p:nvPr/>
        </p:nvSpPr>
        <p:spPr>
          <a:xfrm>
            <a:off x="16096968" y="7537191"/>
            <a:ext cx="335584" cy="335006"/>
          </a:xfrm>
          <a:custGeom>
            <a:avLst/>
            <a:gdLst/>
            <a:ahLst/>
            <a:cxnLst/>
            <a:rect l="l" t="t" r="r" b="b"/>
            <a:pathLst>
              <a:path w="368934" h="368300">
                <a:moveTo>
                  <a:pt x="367856" y="20"/>
                </a:moveTo>
                <a:lnTo>
                  <a:pt x="152659" y="0"/>
                </a:lnTo>
                <a:lnTo>
                  <a:pt x="98984" y="9385"/>
                </a:lnTo>
                <a:lnTo>
                  <a:pt x="47649" y="41752"/>
                </a:lnTo>
                <a:lnTo>
                  <a:pt x="22227" y="72109"/>
                </a:lnTo>
                <a:lnTo>
                  <a:pt x="6352" y="108317"/>
                </a:lnTo>
                <a:lnTo>
                  <a:pt x="328" y="150466"/>
                </a:lnTo>
                <a:lnTo>
                  <a:pt x="0" y="175185"/>
                </a:lnTo>
                <a:lnTo>
                  <a:pt x="203" y="249364"/>
                </a:lnTo>
                <a:lnTo>
                  <a:pt x="129" y="365737"/>
                </a:lnTo>
                <a:lnTo>
                  <a:pt x="1553" y="368261"/>
                </a:lnTo>
                <a:lnTo>
                  <a:pt x="222332" y="367957"/>
                </a:lnTo>
                <a:lnTo>
                  <a:pt x="238123" y="366959"/>
                </a:lnTo>
                <a:lnTo>
                  <a:pt x="282780" y="352900"/>
                </a:lnTo>
                <a:lnTo>
                  <a:pt x="319269" y="327981"/>
                </a:lnTo>
                <a:lnTo>
                  <a:pt x="345909" y="296785"/>
                </a:lnTo>
                <a:lnTo>
                  <a:pt x="362364" y="259296"/>
                </a:lnTo>
                <a:lnTo>
                  <a:pt x="368296" y="215501"/>
                </a:lnTo>
                <a:lnTo>
                  <a:pt x="368672" y="163761"/>
                </a:lnTo>
                <a:lnTo>
                  <a:pt x="368485" y="670"/>
                </a:lnTo>
                <a:lnTo>
                  <a:pt x="367856" y="20"/>
                </a:lnTo>
                <a:close/>
              </a:path>
            </a:pathLst>
          </a:custGeom>
          <a:solidFill>
            <a:srgbClr val="30DCE8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138" name="object 133">
            <a:extLst>
              <a:ext uri="{FF2B5EF4-FFF2-40B4-BE49-F238E27FC236}">
                <a16:creationId xmlns:a16="http://schemas.microsoft.com/office/drawing/2014/main" id="{0EB3900B-3DFD-DB5F-5B3C-58FCB511F843}"/>
              </a:ext>
            </a:extLst>
          </p:cNvPr>
          <p:cNvSpPr/>
          <p:nvPr/>
        </p:nvSpPr>
        <p:spPr>
          <a:xfrm>
            <a:off x="16979232" y="6515301"/>
            <a:ext cx="529079" cy="528501"/>
          </a:xfrm>
          <a:custGeom>
            <a:avLst/>
            <a:gdLst/>
            <a:ahLst/>
            <a:cxnLst/>
            <a:rect l="l" t="t" r="r" b="b"/>
            <a:pathLst>
              <a:path w="581659" h="581025">
                <a:moveTo>
                  <a:pt x="579941" y="20"/>
                </a:moveTo>
                <a:lnTo>
                  <a:pt x="240685" y="0"/>
                </a:lnTo>
                <a:lnTo>
                  <a:pt x="183394" y="6385"/>
                </a:lnTo>
                <a:lnTo>
                  <a:pt x="129787" y="27056"/>
                </a:lnTo>
                <a:lnTo>
                  <a:pt x="84914" y="57345"/>
                </a:lnTo>
                <a:lnTo>
                  <a:pt x="49308" y="93434"/>
                </a:lnTo>
                <a:lnTo>
                  <a:pt x="23213" y="135395"/>
                </a:lnTo>
                <a:lnTo>
                  <a:pt x="6873" y="183296"/>
                </a:lnTo>
                <a:lnTo>
                  <a:pt x="535" y="237207"/>
                </a:lnTo>
                <a:lnTo>
                  <a:pt x="16" y="276181"/>
                </a:lnTo>
                <a:lnTo>
                  <a:pt x="0" y="315165"/>
                </a:lnTo>
                <a:lnTo>
                  <a:pt x="336" y="393139"/>
                </a:lnTo>
                <a:lnTo>
                  <a:pt x="210" y="576610"/>
                </a:lnTo>
                <a:lnTo>
                  <a:pt x="2461" y="580568"/>
                </a:lnTo>
                <a:lnTo>
                  <a:pt x="350524" y="580097"/>
                </a:lnTo>
                <a:lnTo>
                  <a:pt x="375428" y="578529"/>
                </a:lnTo>
                <a:lnTo>
                  <a:pt x="423218" y="566609"/>
                </a:lnTo>
                <a:lnTo>
                  <a:pt x="485873" y="531269"/>
                </a:lnTo>
                <a:lnTo>
                  <a:pt x="519105" y="501783"/>
                </a:lnTo>
                <a:lnTo>
                  <a:pt x="545356" y="467894"/>
                </a:lnTo>
                <a:lnTo>
                  <a:pt x="564470" y="429594"/>
                </a:lnTo>
                <a:lnTo>
                  <a:pt x="576288" y="386878"/>
                </a:lnTo>
                <a:lnTo>
                  <a:pt x="580653" y="339738"/>
                </a:lnTo>
                <a:lnTo>
                  <a:pt x="581124" y="285360"/>
                </a:lnTo>
                <a:lnTo>
                  <a:pt x="581306" y="230978"/>
                </a:lnTo>
                <a:lnTo>
                  <a:pt x="580946" y="1057"/>
                </a:lnTo>
                <a:lnTo>
                  <a:pt x="579941" y="20"/>
                </a:lnTo>
                <a:close/>
              </a:path>
            </a:pathLst>
          </a:custGeom>
          <a:solidFill>
            <a:srgbClr val="24A700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sp>
        <p:nvSpPr>
          <p:cNvPr id="139" name="object 134">
            <a:extLst>
              <a:ext uri="{FF2B5EF4-FFF2-40B4-BE49-F238E27FC236}">
                <a16:creationId xmlns:a16="http://schemas.microsoft.com/office/drawing/2014/main" id="{125C2C9E-EE2A-A86F-0EAB-AE0CDA813424}"/>
              </a:ext>
            </a:extLst>
          </p:cNvPr>
          <p:cNvSpPr/>
          <p:nvPr/>
        </p:nvSpPr>
        <p:spPr>
          <a:xfrm>
            <a:off x="16794163" y="8833985"/>
            <a:ext cx="520992" cy="520415"/>
          </a:xfrm>
          <a:custGeom>
            <a:avLst/>
            <a:gdLst/>
            <a:ahLst/>
            <a:cxnLst/>
            <a:rect l="l" t="t" r="r" b="b"/>
            <a:pathLst>
              <a:path w="572769" h="572134">
                <a:moveTo>
                  <a:pt x="571436" y="20"/>
                </a:moveTo>
                <a:lnTo>
                  <a:pt x="237143" y="0"/>
                </a:lnTo>
                <a:lnTo>
                  <a:pt x="180705" y="6293"/>
                </a:lnTo>
                <a:lnTo>
                  <a:pt x="127879" y="26658"/>
                </a:lnTo>
                <a:lnTo>
                  <a:pt x="83668" y="56506"/>
                </a:lnTo>
                <a:lnTo>
                  <a:pt x="48585" y="92066"/>
                </a:lnTo>
                <a:lnTo>
                  <a:pt x="22873" y="133410"/>
                </a:lnTo>
                <a:lnTo>
                  <a:pt x="6772" y="180608"/>
                </a:lnTo>
                <a:lnTo>
                  <a:pt x="522" y="233731"/>
                </a:lnTo>
                <a:lnTo>
                  <a:pt x="14" y="272130"/>
                </a:lnTo>
                <a:lnTo>
                  <a:pt x="0" y="310538"/>
                </a:lnTo>
                <a:lnTo>
                  <a:pt x="333" y="387370"/>
                </a:lnTo>
                <a:lnTo>
                  <a:pt x="218" y="568139"/>
                </a:lnTo>
                <a:lnTo>
                  <a:pt x="2427" y="572045"/>
                </a:lnTo>
                <a:lnTo>
                  <a:pt x="345380" y="571584"/>
                </a:lnTo>
                <a:lnTo>
                  <a:pt x="369918" y="570038"/>
                </a:lnTo>
                <a:lnTo>
                  <a:pt x="417003" y="558286"/>
                </a:lnTo>
                <a:lnTo>
                  <a:pt x="485833" y="518001"/>
                </a:lnTo>
                <a:lnTo>
                  <a:pt x="522667" y="481580"/>
                </a:lnTo>
                <a:lnTo>
                  <a:pt x="549506" y="438907"/>
                </a:lnTo>
                <a:lnTo>
                  <a:pt x="566082" y="389969"/>
                </a:lnTo>
                <a:lnTo>
                  <a:pt x="572127" y="334754"/>
                </a:lnTo>
                <a:lnTo>
                  <a:pt x="572590" y="281169"/>
                </a:lnTo>
                <a:lnTo>
                  <a:pt x="572769" y="227584"/>
                </a:lnTo>
                <a:lnTo>
                  <a:pt x="572410" y="1047"/>
                </a:lnTo>
                <a:lnTo>
                  <a:pt x="571436" y="20"/>
                </a:lnTo>
                <a:close/>
              </a:path>
            </a:pathLst>
          </a:custGeom>
          <a:solidFill>
            <a:srgbClr val="FF8400"/>
          </a:solidFill>
        </p:spPr>
        <p:txBody>
          <a:bodyPr wrap="square" lIns="0" tIns="0" rIns="0" bIns="0" rtlCol="0"/>
          <a:lstStyle/>
          <a:p>
            <a:endParaRPr sz="1637"/>
          </a:p>
        </p:txBody>
      </p:sp>
      <p:grpSp>
        <p:nvGrpSpPr>
          <p:cNvPr id="140" name="object 143">
            <a:extLst>
              <a:ext uri="{FF2B5EF4-FFF2-40B4-BE49-F238E27FC236}">
                <a16:creationId xmlns:a16="http://schemas.microsoft.com/office/drawing/2014/main" id="{AAF5A969-0617-E624-7D74-EFB8EC3155D6}"/>
              </a:ext>
            </a:extLst>
          </p:cNvPr>
          <p:cNvGrpSpPr/>
          <p:nvPr/>
        </p:nvGrpSpPr>
        <p:grpSpPr>
          <a:xfrm>
            <a:off x="2891912" y="3014493"/>
            <a:ext cx="1260316" cy="1258584"/>
            <a:chOff x="3178612" y="3314081"/>
            <a:chExt cx="1385570" cy="1383665"/>
          </a:xfrm>
        </p:grpSpPr>
        <p:sp>
          <p:nvSpPr>
            <p:cNvPr id="141" name="object 144">
              <a:extLst>
                <a:ext uri="{FF2B5EF4-FFF2-40B4-BE49-F238E27FC236}">
                  <a16:creationId xmlns:a16="http://schemas.microsoft.com/office/drawing/2014/main" id="{7E69782C-0E72-2775-CA03-C63A254B0699}"/>
                </a:ext>
              </a:extLst>
            </p:cNvPr>
            <p:cNvSpPr/>
            <p:nvPr/>
          </p:nvSpPr>
          <p:spPr>
            <a:xfrm>
              <a:off x="3178612" y="3314081"/>
              <a:ext cx="1385570" cy="1383665"/>
            </a:xfrm>
            <a:custGeom>
              <a:avLst/>
              <a:gdLst/>
              <a:ahLst/>
              <a:cxnLst/>
              <a:rect l="l" t="t" r="r" b="b"/>
              <a:pathLst>
                <a:path w="1385570" h="1383664">
                  <a:moveTo>
                    <a:pt x="1353660" y="41"/>
                  </a:moveTo>
                  <a:lnTo>
                    <a:pt x="573642" y="0"/>
                  </a:lnTo>
                  <a:lnTo>
                    <a:pt x="518134" y="2337"/>
                  </a:lnTo>
                  <a:lnTo>
                    <a:pt x="463803" y="9621"/>
                  </a:lnTo>
                  <a:lnTo>
                    <a:pt x="410797" y="22186"/>
                  </a:lnTo>
                  <a:lnTo>
                    <a:pt x="359266" y="40365"/>
                  </a:lnTo>
                  <a:lnTo>
                    <a:pt x="309357" y="64490"/>
                  </a:lnTo>
                  <a:lnTo>
                    <a:pt x="265655" y="90627"/>
                  </a:lnTo>
                  <a:lnTo>
                    <a:pt x="225166" y="118793"/>
                  </a:lnTo>
                  <a:lnTo>
                    <a:pt x="187923" y="148999"/>
                  </a:lnTo>
                  <a:lnTo>
                    <a:pt x="153959" y="181253"/>
                  </a:lnTo>
                  <a:lnTo>
                    <a:pt x="123308" y="215566"/>
                  </a:lnTo>
                  <a:lnTo>
                    <a:pt x="96003" y="251947"/>
                  </a:lnTo>
                  <a:lnTo>
                    <a:pt x="72076" y="290405"/>
                  </a:lnTo>
                  <a:lnTo>
                    <a:pt x="51562" y="330949"/>
                  </a:lnTo>
                  <a:lnTo>
                    <a:pt x="34493" y="373591"/>
                  </a:lnTo>
                  <a:lnTo>
                    <a:pt x="20902" y="418338"/>
                  </a:lnTo>
                  <a:lnTo>
                    <a:pt x="10824" y="465201"/>
                  </a:lnTo>
                  <a:lnTo>
                    <a:pt x="4290" y="514189"/>
                  </a:lnTo>
                  <a:lnTo>
                    <a:pt x="1335" y="565312"/>
                  </a:lnTo>
                  <a:lnTo>
                    <a:pt x="448" y="618379"/>
                  </a:lnTo>
                  <a:lnTo>
                    <a:pt x="45" y="671455"/>
                  </a:lnTo>
                  <a:lnTo>
                    <a:pt x="0" y="724540"/>
                  </a:lnTo>
                  <a:lnTo>
                    <a:pt x="874" y="936903"/>
                  </a:lnTo>
                  <a:lnTo>
                    <a:pt x="654" y="1354377"/>
                  </a:lnTo>
                  <a:lnTo>
                    <a:pt x="1796" y="1367273"/>
                  </a:lnTo>
                  <a:lnTo>
                    <a:pt x="6015" y="1376376"/>
                  </a:lnTo>
                  <a:lnTo>
                    <a:pt x="14357" y="1381765"/>
                  </a:lnTo>
                  <a:lnTo>
                    <a:pt x="27868" y="1383518"/>
                  </a:lnTo>
                  <a:lnTo>
                    <a:pt x="835414" y="1382450"/>
                  </a:lnTo>
                  <a:lnTo>
                    <a:pt x="882998" y="1380022"/>
                  </a:lnTo>
                  <a:lnTo>
                    <a:pt x="929674" y="1373092"/>
                  </a:lnTo>
                  <a:lnTo>
                    <a:pt x="975269" y="1361718"/>
                  </a:lnTo>
                  <a:lnTo>
                    <a:pt x="1019608" y="1345960"/>
                  </a:lnTo>
                  <a:lnTo>
                    <a:pt x="1062517" y="1325875"/>
                  </a:lnTo>
                  <a:lnTo>
                    <a:pt x="1108569" y="1299578"/>
                  </a:lnTo>
                  <a:lnTo>
                    <a:pt x="1151200" y="1271052"/>
                  </a:lnTo>
                  <a:lnTo>
                    <a:pt x="1190374" y="1240295"/>
                  </a:lnTo>
                  <a:lnTo>
                    <a:pt x="1226053" y="1207306"/>
                  </a:lnTo>
                  <a:lnTo>
                    <a:pt x="1258201" y="1172082"/>
                  </a:lnTo>
                  <a:lnTo>
                    <a:pt x="1286780" y="1134622"/>
                  </a:lnTo>
                  <a:lnTo>
                    <a:pt x="1311755" y="1094924"/>
                  </a:lnTo>
                  <a:lnTo>
                    <a:pt x="1333087" y="1052987"/>
                  </a:lnTo>
                  <a:lnTo>
                    <a:pt x="1350741" y="1008808"/>
                  </a:lnTo>
                  <a:lnTo>
                    <a:pt x="1364679" y="962385"/>
                  </a:lnTo>
                  <a:lnTo>
                    <a:pt x="1374863" y="913718"/>
                  </a:lnTo>
                  <a:lnTo>
                    <a:pt x="1381258" y="862803"/>
                  </a:lnTo>
                  <a:lnTo>
                    <a:pt x="1383827" y="809640"/>
                  </a:lnTo>
                  <a:lnTo>
                    <a:pt x="1384372" y="757806"/>
                  </a:lnTo>
                  <a:lnTo>
                    <a:pt x="1385086" y="654133"/>
                  </a:lnTo>
                  <a:lnTo>
                    <a:pt x="1385416" y="498614"/>
                  </a:lnTo>
                  <a:lnTo>
                    <a:pt x="1384528" y="32040"/>
                  </a:lnTo>
                  <a:lnTo>
                    <a:pt x="1383712" y="14589"/>
                  </a:lnTo>
                  <a:lnTo>
                    <a:pt x="1379778" y="4976"/>
                  </a:lnTo>
                  <a:lnTo>
                    <a:pt x="1370503" y="895"/>
                  </a:lnTo>
                  <a:lnTo>
                    <a:pt x="1353660" y="41"/>
                  </a:lnTo>
                  <a:close/>
                </a:path>
              </a:pathLst>
            </a:custGeom>
            <a:solidFill>
              <a:srgbClr val="BCE000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sp>
          <p:nvSpPr>
            <p:cNvPr id="142" name="object 145">
              <a:extLst>
                <a:ext uri="{FF2B5EF4-FFF2-40B4-BE49-F238E27FC236}">
                  <a16:creationId xmlns:a16="http://schemas.microsoft.com/office/drawing/2014/main" id="{30A57DDB-6510-2C9C-78E3-FD54C6FC627F}"/>
                </a:ext>
              </a:extLst>
            </p:cNvPr>
            <p:cNvSpPr/>
            <p:nvPr/>
          </p:nvSpPr>
          <p:spPr>
            <a:xfrm>
              <a:off x="3357709" y="3591829"/>
              <a:ext cx="1030605" cy="834390"/>
            </a:xfrm>
            <a:custGeom>
              <a:avLst/>
              <a:gdLst/>
              <a:ahLst/>
              <a:cxnLst/>
              <a:rect l="l" t="t" r="r" b="b"/>
              <a:pathLst>
                <a:path w="1030604" h="834389">
                  <a:moveTo>
                    <a:pt x="345118" y="760730"/>
                  </a:moveTo>
                  <a:lnTo>
                    <a:pt x="226925" y="760730"/>
                  </a:lnTo>
                  <a:lnTo>
                    <a:pt x="231396" y="762000"/>
                  </a:lnTo>
                  <a:lnTo>
                    <a:pt x="233605" y="762000"/>
                  </a:lnTo>
                  <a:lnTo>
                    <a:pt x="442154" y="822960"/>
                  </a:lnTo>
                  <a:lnTo>
                    <a:pt x="490008" y="833120"/>
                  </a:lnTo>
                  <a:lnTo>
                    <a:pt x="537448" y="834390"/>
                  </a:lnTo>
                  <a:lnTo>
                    <a:pt x="584422" y="829310"/>
                  </a:lnTo>
                  <a:lnTo>
                    <a:pt x="630881" y="814070"/>
                  </a:lnTo>
                  <a:lnTo>
                    <a:pt x="657206" y="802640"/>
                  </a:lnTo>
                  <a:lnTo>
                    <a:pt x="539104" y="802640"/>
                  </a:lnTo>
                  <a:lnTo>
                    <a:pt x="497083" y="801370"/>
                  </a:lnTo>
                  <a:lnTo>
                    <a:pt x="454614" y="792480"/>
                  </a:lnTo>
                  <a:lnTo>
                    <a:pt x="345118" y="760730"/>
                  </a:lnTo>
                  <a:close/>
                </a:path>
                <a:path w="1030604" h="834389">
                  <a:moveTo>
                    <a:pt x="190779" y="455930"/>
                  </a:moveTo>
                  <a:lnTo>
                    <a:pt x="36250" y="455930"/>
                  </a:lnTo>
                  <a:lnTo>
                    <a:pt x="21577" y="458470"/>
                  </a:lnTo>
                  <a:lnTo>
                    <a:pt x="10130" y="466090"/>
                  </a:lnTo>
                  <a:lnTo>
                    <a:pt x="2680" y="478790"/>
                  </a:lnTo>
                  <a:lnTo>
                    <a:pt x="0" y="492760"/>
                  </a:lnTo>
                  <a:lnTo>
                    <a:pt x="10" y="787400"/>
                  </a:lnTo>
                  <a:lnTo>
                    <a:pt x="21380" y="821690"/>
                  </a:lnTo>
                  <a:lnTo>
                    <a:pt x="74598" y="825500"/>
                  </a:lnTo>
                  <a:lnTo>
                    <a:pt x="151865" y="825500"/>
                  </a:lnTo>
                  <a:lnTo>
                    <a:pt x="190496" y="824230"/>
                  </a:lnTo>
                  <a:lnTo>
                    <a:pt x="223858" y="801370"/>
                  </a:lnTo>
                  <a:lnTo>
                    <a:pt x="225783" y="792480"/>
                  </a:lnTo>
                  <a:lnTo>
                    <a:pt x="35695" y="792480"/>
                  </a:lnTo>
                  <a:lnTo>
                    <a:pt x="32040" y="789940"/>
                  </a:lnTo>
                  <a:lnTo>
                    <a:pt x="32030" y="491490"/>
                  </a:lnTo>
                  <a:lnTo>
                    <a:pt x="35601" y="487680"/>
                  </a:lnTo>
                  <a:lnTo>
                    <a:pt x="226018" y="487680"/>
                  </a:lnTo>
                  <a:lnTo>
                    <a:pt x="223658" y="477520"/>
                  </a:lnTo>
                  <a:lnTo>
                    <a:pt x="216133" y="466090"/>
                  </a:lnTo>
                  <a:lnTo>
                    <a:pt x="204962" y="458470"/>
                  </a:lnTo>
                  <a:lnTo>
                    <a:pt x="190779" y="455930"/>
                  </a:lnTo>
                  <a:close/>
                </a:path>
                <a:path w="1030604" h="834389">
                  <a:moveTo>
                    <a:pt x="1025782" y="574040"/>
                  </a:moveTo>
                  <a:lnTo>
                    <a:pt x="974719" y="574040"/>
                  </a:lnTo>
                  <a:lnTo>
                    <a:pt x="983371" y="575310"/>
                  </a:lnTo>
                  <a:lnTo>
                    <a:pt x="990679" y="580390"/>
                  </a:lnTo>
                  <a:lnTo>
                    <a:pt x="995885" y="588010"/>
                  </a:lnTo>
                  <a:lnTo>
                    <a:pt x="997865" y="598170"/>
                  </a:lnTo>
                  <a:lnTo>
                    <a:pt x="996024" y="607060"/>
                  </a:lnTo>
                  <a:lnTo>
                    <a:pt x="960034" y="635000"/>
                  </a:lnTo>
                  <a:lnTo>
                    <a:pt x="935112" y="646430"/>
                  </a:lnTo>
                  <a:lnTo>
                    <a:pt x="890378" y="666750"/>
                  </a:lnTo>
                  <a:lnTo>
                    <a:pt x="800868" y="704850"/>
                  </a:lnTo>
                  <a:lnTo>
                    <a:pt x="756091" y="725170"/>
                  </a:lnTo>
                  <a:lnTo>
                    <a:pt x="621677" y="782320"/>
                  </a:lnTo>
                  <a:lnTo>
                    <a:pt x="580645" y="796290"/>
                  </a:lnTo>
                  <a:lnTo>
                    <a:pt x="539104" y="802640"/>
                  </a:lnTo>
                  <a:lnTo>
                    <a:pt x="657206" y="802640"/>
                  </a:lnTo>
                  <a:lnTo>
                    <a:pt x="978608" y="662940"/>
                  </a:lnTo>
                  <a:lnTo>
                    <a:pt x="1012650" y="638810"/>
                  </a:lnTo>
                  <a:lnTo>
                    <a:pt x="1030224" y="599440"/>
                  </a:lnTo>
                  <a:lnTo>
                    <a:pt x="1025782" y="574040"/>
                  </a:lnTo>
                  <a:close/>
                </a:path>
                <a:path w="1030604" h="834389">
                  <a:moveTo>
                    <a:pt x="145011" y="791210"/>
                  </a:moveTo>
                  <a:lnTo>
                    <a:pt x="78799" y="791210"/>
                  </a:lnTo>
                  <a:lnTo>
                    <a:pt x="45694" y="792480"/>
                  </a:lnTo>
                  <a:lnTo>
                    <a:pt x="178109" y="792480"/>
                  </a:lnTo>
                  <a:lnTo>
                    <a:pt x="145011" y="791210"/>
                  </a:lnTo>
                  <a:close/>
                </a:path>
                <a:path w="1030604" h="834389">
                  <a:moveTo>
                    <a:pt x="226018" y="487680"/>
                  </a:moveTo>
                  <a:lnTo>
                    <a:pt x="192381" y="487680"/>
                  </a:lnTo>
                  <a:lnTo>
                    <a:pt x="194549" y="492760"/>
                  </a:lnTo>
                  <a:lnTo>
                    <a:pt x="194491" y="497840"/>
                  </a:lnTo>
                  <a:lnTo>
                    <a:pt x="194399" y="508000"/>
                  </a:lnTo>
                  <a:lnTo>
                    <a:pt x="194280" y="525780"/>
                  </a:lnTo>
                  <a:lnTo>
                    <a:pt x="194159" y="741680"/>
                  </a:lnTo>
                  <a:lnTo>
                    <a:pt x="194538" y="775970"/>
                  </a:lnTo>
                  <a:lnTo>
                    <a:pt x="194648" y="782320"/>
                  </a:lnTo>
                  <a:lnTo>
                    <a:pt x="194758" y="788670"/>
                  </a:lnTo>
                  <a:lnTo>
                    <a:pt x="190517" y="792480"/>
                  </a:lnTo>
                  <a:lnTo>
                    <a:pt x="225783" y="792480"/>
                  </a:lnTo>
                  <a:lnTo>
                    <a:pt x="226883" y="787400"/>
                  </a:lnTo>
                  <a:lnTo>
                    <a:pt x="226925" y="760730"/>
                  </a:lnTo>
                  <a:lnTo>
                    <a:pt x="345118" y="760730"/>
                  </a:lnTo>
                  <a:lnTo>
                    <a:pt x="244222" y="731520"/>
                  </a:lnTo>
                  <a:lnTo>
                    <a:pt x="226589" y="708660"/>
                  </a:lnTo>
                  <a:lnTo>
                    <a:pt x="227038" y="669290"/>
                  </a:lnTo>
                  <a:lnTo>
                    <a:pt x="226977" y="543560"/>
                  </a:lnTo>
                  <a:lnTo>
                    <a:pt x="302578" y="525780"/>
                  </a:lnTo>
                  <a:lnTo>
                    <a:pt x="340497" y="520700"/>
                  </a:lnTo>
                  <a:lnTo>
                    <a:pt x="504735" y="520700"/>
                  </a:lnTo>
                  <a:lnTo>
                    <a:pt x="491831" y="516890"/>
                  </a:lnTo>
                  <a:lnTo>
                    <a:pt x="472888" y="510540"/>
                  </a:lnTo>
                  <a:lnTo>
                    <a:pt x="226945" y="510540"/>
                  </a:lnTo>
                  <a:lnTo>
                    <a:pt x="227014" y="501650"/>
                  </a:lnTo>
                  <a:lnTo>
                    <a:pt x="227150" y="499110"/>
                  </a:lnTo>
                  <a:lnTo>
                    <a:pt x="227218" y="497840"/>
                  </a:lnTo>
                  <a:lnTo>
                    <a:pt x="227029" y="494030"/>
                  </a:lnTo>
                  <a:lnTo>
                    <a:pt x="226904" y="491490"/>
                  </a:lnTo>
                  <a:lnTo>
                    <a:pt x="226018" y="487680"/>
                  </a:lnTo>
                  <a:close/>
                </a:path>
                <a:path w="1030604" h="834389">
                  <a:moveTo>
                    <a:pt x="409003" y="604520"/>
                  </a:moveTo>
                  <a:lnTo>
                    <a:pt x="400216" y="604520"/>
                  </a:lnTo>
                  <a:lnTo>
                    <a:pt x="392988" y="605790"/>
                  </a:lnTo>
                  <a:lnTo>
                    <a:pt x="387817" y="609600"/>
                  </a:lnTo>
                  <a:lnTo>
                    <a:pt x="385202" y="617220"/>
                  </a:lnTo>
                  <a:lnTo>
                    <a:pt x="385343" y="621030"/>
                  </a:lnTo>
                  <a:lnTo>
                    <a:pt x="385437" y="623570"/>
                  </a:lnTo>
                  <a:lnTo>
                    <a:pt x="504554" y="659130"/>
                  </a:lnTo>
                  <a:lnTo>
                    <a:pt x="556068" y="669290"/>
                  </a:lnTo>
                  <a:lnTo>
                    <a:pt x="607594" y="680720"/>
                  </a:lnTo>
                  <a:lnTo>
                    <a:pt x="622731" y="684530"/>
                  </a:lnTo>
                  <a:lnTo>
                    <a:pt x="637879" y="687070"/>
                  </a:lnTo>
                  <a:lnTo>
                    <a:pt x="653065" y="690880"/>
                  </a:lnTo>
                  <a:lnTo>
                    <a:pt x="668314" y="693420"/>
                  </a:lnTo>
                  <a:lnTo>
                    <a:pt x="696951" y="692150"/>
                  </a:lnTo>
                  <a:lnTo>
                    <a:pt x="720217" y="680720"/>
                  </a:lnTo>
                  <a:lnTo>
                    <a:pt x="735526" y="661670"/>
                  </a:lnTo>
                  <a:lnTo>
                    <a:pt x="675696" y="661670"/>
                  </a:lnTo>
                  <a:lnTo>
                    <a:pt x="657376" y="659130"/>
                  </a:lnTo>
                  <a:lnTo>
                    <a:pt x="639174" y="654050"/>
                  </a:lnTo>
                  <a:lnTo>
                    <a:pt x="593133" y="645160"/>
                  </a:lnTo>
                  <a:lnTo>
                    <a:pt x="409003" y="604520"/>
                  </a:lnTo>
                  <a:close/>
                </a:path>
                <a:path w="1030604" h="834389">
                  <a:moveTo>
                    <a:pt x="504735" y="520700"/>
                  </a:moveTo>
                  <a:lnTo>
                    <a:pt x="340497" y="520700"/>
                  </a:lnTo>
                  <a:lnTo>
                    <a:pt x="379192" y="521970"/>
                  </a:lnTo>
                  <a:lnTo>
                    <a:pt x="403139" y="525780"/>
                  </a:lnTo>
                  <a:lnTo>
                    <a:pt x="426917" y="530860"/>
                  </a:lnTo>
                  <a:lnTo>
                    <a:pt x="450552" y="537210"/>
                  </a:lnTo>
                  <a:lnTo>
                    <a:pt x="474069" y="544830"/>
                  </a:lnTo>
                  <a:lnTo>
                    <a:pt x="524004" y="558800"/>
                  </a:lnTo>
                  <a:lnTo>
                    <a:pt x="573864" y="574040"/>
                  </a:lnTo>
                  <a:lnTo>
                    <a:pt x="678796" y="604520"/>
                  </a:lnTo>
                  <a:lnTo>
                    <a:pt x="684136" y="605790"/>
                  </a:lnTo>
                  <a:lnTo>
                    <a:pt x="689225" y="608330"/>
                  </a:lnTo>
                  <a:lnTo>
                    <a:pt x="700146" y="614680"/>
                  </a:lnTo>
                  <a:lnTo>
                    <a:pt x="707538" y="621030"/>
                  </a:lnTo>
                  <a:lnTo>
                    <a:pt x="711176" y="629920"/>
                  </a:lnTo>
                  <a:lnTo>
                    <a:pt x="711079" y="632460"/>
                  </a:lnTo>
                  <a:lnTo>
                    <a:pt x="711031" y="633730"/>
                  </a:lnTo>
                  <a:lnTo>
                    <a:pt x="675696" y="661670"/>
                  </a:lnTo>
                  <a:lnTo>
                    <a:pt x="735526" y="661670"/>
                  </a:lnTo>
                  <a:lnTo>
                    <a:pt x="736547" y="660400"/>
                  </a:lnTo>
                  <a:lnTo>
                    <a:pt x="744375" y="632460"/>
                  </a:lnTo>
                  <a:lnTo>
                    <a:pt x="744619" y="629920"/>
                  </a:lnTo>
                  <a:lnTo>
                    <a:pt x="744741" y="628650"/>
                  </a:lnTo>
                  <a:lnTo>
                    <a:pt x="749914" y="623570"/>
                  </a:lnTo>
                  <a:lnTo>
                    <a:pt x="862023" y="595630"/>
                  </a:lnTo>
                  <a:lnTo>
                    <a:pt x="874069" y="593090"/>
                  </a:lnTo>
                  <a:lnTo>
                    <a:pt x="731717" y="593090"/>
                  </a:lnTo>
                  <a:lnTo>
                    <a:pt x="722582" y="590550"/>
                  </a:lnTo>
                  <a:lnTo>
                    <a:pt x="713381" y="584200"/>
                  </a:lnTo>
                  <a:lnTo>
                    <a:pt x="706726" y="580390"/>
                  </a:lnTo>
                  <a:lnTo>
                    <a:pt x="699155" y="576580"/>
                  </a:lnTo>
                  <a:lnTo>
                    <a:pt x="683162" y="571500"/>
                  </a:lnTo>
                  <a:lnTo>
                    <a:pt x="672334" y="568960"/>
                  </a:lnTo>
                  <a:lnTo>
                    <a:pt x="661437" y="565150"/>
                  </a:lnTo>
                  <a:lnTo>
                    <a:pt x="639477" y="560070"/>
                  </a:lnTo>
                  <a:lnTo>
                    <a:pt x="631289" y="557530"/>
                  </a:lnTo>
                  <a:lnTo>
                    <a:pt x="628797" y="553720"/>
                  </a:lnTo>
                  <a:lnTo>
                    <a:pt x="628905" y="546100"/>
                  </a:lnTo>
                  <a:lnTo>
                    <a:pt x="595824" y="546100"/>
                  </a:lnTo>
                  <a:lnTo>
                    <a:pt x="560920" y="535940"/>
                  </a:lnTo>
                  <a:lnTo>
                    <a:pt x="526241" y="527050"/>
                  </a:lnTo>
                  <a:lnTo>
                    <a:pt x="504735" y="520700"/>
                  </a:lnTo>
                  <a:close/>
                </a:path>
                <a:path w="1030604" h="834389">
                  <a:moveTo>
                    <a:pt x="960312" y="541020"/>
                  </a:moveTo>
                  <a:lnTo>
                    <a:pt x="939929" y="543560"/>
                  </a:lnTo>
                  <a:lnTo>
                    <a:pt x="798301" y="577850"/>
                  </a:lnTo>
                  <a:lnTo>
                    <a:pt x="751223" y="590550"/>
                  </a:lnTo>
                  <a:lnTo>
                    <a:pt x="731717" y="593090"/>
                  </a:lnTo>
                  <a:lnTo>
                    <a:pt x="874069" y="593090"/>
                  </a:lnTo>
                  <a:lnTo>
                    <a:pt x="898161" y="588010"/>
                  </a:lnTo>
                  <a:lnTo>
                    <a:pt x="911216" y="584200"/>
                  </a:lnTo>
                  <a:lnTo>
                    <a:pt x="924291" y="581660"/>
                  </a:lnTo>
                  <a:lnTo>
                    <a:pt x="937381" y="577850"/>
                  </a:lnTo>
                  <a:lnTo>
                    <a:pt x="955384" y="574040"/>
                  </a:lnTo>
                  <a:lnTo>
                    <a:pt x="1025782" y="574040"/>
                  </a:lnTo>
                  <a:lnTo>
                    <a:pt x="1025560" y="572770"/>
                  </a:lnTo>
                  <a:lnTo>
                    <a:pt x="1008598" y="553720"/>
                  </a:lnTo>
                  <a:lnTo>
                    <a:pt x="980923" y="542290"/>
                  </a:lnTo>
                  <a:lnTo>
                    <a:pt x="970702" y="542290"/>
                  </a:lnTo>
                  <a:lnTo>
                    <a:pt x="960312" y="541020"/>
                  </a:lnTo>
                  <a:close/>
                </a:path>
                <a:path w="1030604" h="834389">
                  <a:moveTo>
                    <a:pt x="485071" y="306070"/>
                  </a:moveTo>
                  <a:lnTo>
                    <a:pt x="443397" y="314960"/>
                  </a:lnTo>
                  <a:lnTo>
                    <a:pt x="433693" y="334010"/>
                  </a:lnTo>
                  <a:lnTo>
                    <a:pt x="444814" y="369570"/>
                  </a:lnTo>
                  <a:lnTo>
                    <a:pt x="466063" y="402590"/>
                  </a:lnTo>
                  <a:lnTo>
                    <a:pt x="529303" y="441960"/>
                  </a:lnTo>
                  <a:lnTo>
                    <a:pt x="595824" y="449580"/>
                  </a:lnTo>
                  <a:lnTo>
                    <a:pt x="595824" y="546100"/>
                  </a:lnTo>
                  <a:lnTo>
                    <a:pt x="628905" y="546100"/>
                  </a:lnTo>
                  <a:lnTo>
                    <a:pt x="629028" y="534670"/>
                  </a:lnTo>
                  <a:lnTo>
                    <a:pt x="629154" y="508000"/>
                  </a:lnTo>
                  <a:lnTo>
                    <a:pt x="629185" y="453390"/>
                  </a:lnTo>
                  <a:lnTo>
                    <a:pt x="629959" y="449580"/>
                  </a:lnTo>
                  <a:lnTo>
                    <a:pt x="630389" y="447040"/>
                  </a:lnTo>
                  <a:lnTo>
                    <a:pt x="639833" y="447040"/>
                  </a:lnTo>
                  <a:lnTo>
                    <a:pt x="690981" y="443230"/>
                  </a:lnTo>
                  <a:lnTo>
                    <a:pt x="733897" y="424180"/>
                  </a:lnTo>
                  <a:lnTo>
                    <a:pt x="742817" y="415290"/>
                  </a:lnTo>
                  <a:lnTo>
                    <a:pt x="670998" y="415290"/>
                  </a:lnTo>
                  <a:lnTo>
                    <a:pt x="658327" y="414020"/>
                  </a:lnTo>
                  <a:lnTo>
                    <a:pt x="551861" y="414020"/>
                  </a:lnTo>
                  <a:lnTo>
                    <a:pt x="515768" y="401320"/>
                  </a:lnTo>
                  <a:lnTo>
                    <a:pt x="487117" y="377190"/>
                  </a:lnTo>
                  <a:lnTo>
                    <a:pt x="470038" y="342900"/>
                  </a:lnTo>
                  <a:lnTo>
                    <a:pt x="505548" y="337820"/>
                  </a:lnTo>
                  <a:lnTo>
                    <a:pt x="582191" y="337820"/>
                  </a:lnTo>
                  <a:lnTo>
                    <a:pt x="578568" y="335280"/>
                  </a:lnTo>
                  <a:lnTo>
                    <a:pt x="548913" y="317500"/>
                  </a:lnTo>
                  <a:lnTo>
                    <a:pt x="517731" y="307340"/>
                  </a:lnTo>
                  <a:lnTo>
                    <a:pt x="485071" y="306070"/>
                  </a:lnTo>
                  <a:close/>
                </a:path>
                <a:path w="1030604" h="834389">
                  <a:moveTo>
                    <a:pt x="367351" y="488950"/>
                  </a:moveTo>
                  <a:lnTo>
                    <a:pt x="321909" y="490220"/>
                  </a:lnTo>
                  <a:lnTo>
                    <a:pt x="276127" y="499110"/>
                  </a:lnTo>
                  <a:lnTo>
                    <a:pt x="264293" y="501650"/>
                  </a:lnTo>
                  <a:lnTo>
                    <a:pt x="252204" y="505460"/>
                  </a:lnTo>
                  <a:lnTo>
                    <a:pt x="226945" y="510540"/>
                  </a:lnTo>
                  <a:lnTo>
                    <a:pt x="472888" y="510540"/>
                  </a:lnTo>
                  <a:lnTo>
                    <a:pt x="457734" y="505460"/>
                  </a:lnTo>
                  <a:lnTo>
                    <a:pt x="412582" y="494030"/>
                  </a:lnTo>
                  <a:lnTo>
                    <a:pt x="367351" y="488950"/>
                  </a:lnTo>
                  <a:close/>
                </a:path>
                <a:path w="1030604" h="834389">
                  <a:moveTo>
                    <a:pt x="790085" y="339090"/>
                  </a:moveTo>
                  <a:lnTo>
                    <a:pt x="716957" y="339090"/>
                  </a:lnTo>
                  <a:lnTo>
                    <a:pt x="754888" y="341630"/>
                  </a:lnTo>
                  <a:lnTo>
                    <a:pt x="737548" y="377190"/>
                  </a:lnTo>
                  <a:lnTo>
                    <a:pt x="707719" y="402590"/>
                  </a:lnTo>
                  <a:lnTo>
                    <a:pt x="670998" y="415290"/>
                  </a:lnTo>
                  <a:lnTo>
                    <a:pt x="742817" y="415290"/>
                  </a:lnTo>
                  <a:lnTo>
                    <a:pt x="767027" y="391160"/>
                  </a:lnTo>
                  <a:lnTo>
                    <a:pt x="788813" y="345440"/>
                  </a:lnTo>
                  <a:lnTo>
                    <a:pt x="790085" y="339090"/>
                  </a:lnTo>
                  <a:close/>
                </a:path>
                <a:path w="1030604" h="834389">
                  <a:moveTo>
                    <a:pt x="582191" y="337820"/>
                  </a:moveTo>
                  <a:lnTo>
                    <a:pt x="505548" y="337820"/>
                  </a:lnTo>
                  <a:lnTo>
                    <a:pt x="542512" y="350520"/>
                  </a:lnTo>
                  <a:lnTo>
                    <a:pt x="573546" y="375920"/>
                  </a:lnTo>
                  <a:lnTo>
                    <a:pt x="591269" y="411480"/>
                  </a:lnTo>
                  <a:lnTo>
                    <a:pt x="551861" y="414020"/>
                  </a:lnTo>
                  <a:lnTo>
                    <a:pt x="658327" y="414020"/>
                  </a:lnTo>
                  <a:lnTo>
                    <a:pt x="632985" y="411480"/>
                  </a:lnTo>
                  <a:lnTo>
                    <a:pt x="650501" y="377190"/>
                  </a:lnTo>
                  <a:lnTo>
                    <a:pt x="680327" y="351790"/>
                  </a:lnTo>
                  <a:lnTo>
                    <a:pt x="683990" y="350520"/>
                  </a:lnTo>
                  <a:lnTo>
                    <a:pt x="595332" y="350520"/>
                  </a:lnTo>
                  <a:lnTo>
                    <a:pt x="588872" y="344170"/>
                  </a:lnTo>
                  <a:lnTo>
                    <a:pt x="584003" y="339090"/>
                  </a:lnTo>
                  <a:lnTo>
                    <a:pt x="582191" y="337820"/>
                  </a:lnTo>
                  <a:close/>
                </a:path>
                <a:path w="1030604" h="834389">
                  <a:moveTo>
                    <a:pt x="615227" y="0"/>
                  </a:moveTo>
                  <a:lnTo>
                    <a:pt x="569440" y="6350"/>
                  </a:lnTo>
                  <a:lnTo>
                    <a:pt x="528341" y="24130"/>
                  </a:lnTo>
                  <a:lnTo>
                    <a:pt x="494178" y="53340"/>
                  </a:lnTo>
                  <a:lnTo>
                    <a:pt x="469195" y="90170"/>
                  </a:lnTo>
                  <a:lnTo>
                    <a:pt x="455640" y="133350"/>
                  </a:lnTo>
                  <a:lnTo>
                    <a:pt x="453591" y="162560"/>
                  </a:lnTo>
                  <a:lnTo>
                    <a:pt x="456715" y="190500"/>
                  </a:lnTo>
                  <a:lnTo>
                    <a:pt x="478686" y="243840"/>
                  </a:lnTo>
                  <a:lnTo>
                    <a:pt x="528779" y="293370"/>
                  </a:lnTo>
                  <a:lnTo>
                    <a:pt x="595332" y="317500"/>
                  </a:lnTo>
                  <a:lnTo>
                    <a:pt x="595332" y="350520"/>
                  </a:lnTo>
                  <a:lnTo>
                    <a:pt x="683990" y="350520"/>
                  </a:lnTo>
                  <a:lnTo>
                    <a:pt x="687653" y="349250"/>
                  </a:lnTo>
                  <a:lnTo>
                    <a:pt x="630012" y="349250"/>
                  </a:lnTo>
                  <a:lnTo>
                    <a:pt x="630012" y="317500"/>
                  </a:lnTo>
                  <a:lnTo>
                    <a:pt x="675294" y="304800"/>
                  </a:lnTo>
                  <a:lnTo>
                    <a:pt x="708327" y="284480"/>
                  </a:lnTo>
                  <a:lnTo>
                    <a:pt x="611730" y="284480"/>
                  </a:lnTo>
                  <a:lnTo>
                    <a:pt x="563019" y="274320"/>
                  </a:lnTo>
                  <a:lnTo>
                    <a:pt x="523029" y="247650"/>
                  </a:lnTo>
                  <a:lnTo>
                    <a:pt x="495980" y="207010"/>
                  </a:lnTo>
                  <a:lnTo>
                    <a:pt x="486089" y="157480"/>
                  </a:lnTo>
                  <a:lnTo>
                    <a:pt x="496035" y="109220"/>
                  </a:lnTo>
                  <a:lnTo>
                    <a:pt x="522863" y="69850"/>
                  </a:lnTo>
                  <a:lnTo>
                    <a:pt x="562319" y="41910"/>
                  </a:lnTo>
                  <a:lnTo>
                    <a:pt x="610148" y="31750"/>
                  </a:lnTo>
                  <a:lnTo>
                    <a:pt x="705247" y="31750"/>
                  </a:lnTo>
                  <a:lnTo>
                    <a:pt x="699262" y="26670"/>
                  </a:lnTo>
                  <a:lnTo>
                    <a:pt x="659572" y="7620"/>
                  </a:lnTo>
                  <a:lnTo>
                    <a:pt x="615227" y="0"/>
                  </a:lnTo>
                  <a:close/>
                </a:path>
                <a:path w="1030604" h="834389">
                  <a:moveTo>
                    <a:pt x="733611" y="306070"/>
                  </a:moveTo>
                  <a:lnTo>
                    <a:pt x="700161" y="308610"/>
                  </a:lnTo>
                  <a:lnTo>
                    <a:pt x="668746" y="320040"/>
                  </a:lnTo>
                  <a:lnTo>
                    <a:pt x="639467" y="341630"/>
                  </a:lnTo>
                  <a:lnTo>
                    <a:pt x="636745" y="344170"/>
                  </a:lnTo>
                  <a:lnTo>
                    <a:pt x="633834" y="346710"/>
                  </a:lnTo>
                  <a:lnTo>
                    <a:pt x="630012" y="349250"/>
                  </a:lnTo>
                  <a:lnTo>
                    <a:pt x="687653" y="349250"/>
                  </a:lnTo>
                  <a:lnTo>
                    <a:pt x="716957" y="339090"/>
                  </a:lnTo>
                  <a:lnTo>
                    <a:pt x="790085" y="339090"/>
                  </a:lnTo>
                  <a:lnTo>
                    <a:pt x="791610" y="331470"/>
                  </a:lnTo>
                  <a:lnTo>
                    <a:pt x="789752" y="321310"/>
                  </a:lnTo>
                  <a:lnTo>
                    <a:pt x="782468" y="314960"/>
                  </a:lnTo>
                  <a:lnTo>
                    <a:pt x="768992" y="311150"/>
                  </a:lnTo>
                  <a:lnTo>
                    <a:pt x="733611" y="306070"/>
                  </a:lnTo>
                  <a:close/>
                </a:path>
                <a:path w="1030604" h="834389">
                  <a:moveTo>
                    <a:pt x="705247" y="31750"/>
                  </a:moveTo>
                  <a:lnTo>
                    <a:pt x="610148" y="31750"/>
                  </a:lnTo>
                  <a:lnTo>
                    <a:pt x="660423" y="41910"/>
                  </a:lnTo>
                  <a:lnTo>
                    <a:pt x="701173" y="68580"/>
                  </a:lnTo>
                  <a:lnTo>
                    <a:pt x="728504" y="109220"/>
                  </a:lnTo>
                  <a:lnTo>
                    <a:pt x="738522" y="158750"/>
                  </a:lnTo>
                  <a:lnTo>
                    <a:pt x="728530" y="208280"/>
                  </a:lnTo>
                  <a:lnTo>
                    <a:pt x="701257" y="247650"/>
                  </a:lnTo>
                  <a:lnTo>
                    <a:pt x="660918" y="275590"/>
                  </a:lnTo>
                  <a:lnTo>
                    <a:pt x="611730" y="284480"/>
                  </a:lnTo>
                  <a:lnTo>
                    <a:pt x="708327" y="284480"/>
                  </a:lnTo>
                  <a:lnTo>
                    <a:pt x="712456" y="281940"/>
                  </a:lnTo>
                  <a:lnTo>
                    <a:pt x="740965" y="251460"/>
                  </a:lnTo>
                  <a:lnTo>
                    <a:pt x="760290" y="214630"/>
                  </a:lnTo>
                  <a:lnTo>
                    <a:pt x="769901" y="175260"/>
                  </a:lnTo>
                  <a:lnTo>
                    <a:pt x="769264" y="135890"/>
                  </a:lnTo>
                  <a:lnTo>
                    <a:pt x="756221" y="92710"/>
                  </a:lnTo>
                  <a:lnTo>
                    <a:pt x="732182" y="54610"/>
                  </a:lnTo>
                  <a:lnTo>
                    <a:pt x="705247" y="31750"/>
                  </a:lnTo>
                  <a:close/>
                </a:path>
              </a:pathLst>
            </a:custGeom>
            <a:solidFill>
              <a:srgbClr val="00447C"/>
            </a:solidFill>
          </p:spPr>
          <p:txBody>
            <a:bodyPr wrap="square" lIns="0" tIns="0" rIns="0" bIns="0" rtlCol="0"/>
            <a:lstStyle/>
            <a:p>
              <a:endParaRPr sz="1637"/>
            </a:p>
          </p:txBody>
        </p:sp>
        <p:pic>
          <p:nvPicPr>
            <p:cNvPr id="143" name="object 146">
              <a:extLst>
                <a:ext uri="{FF2B5EF4-FFF2-40B4-BE49-F238E27FC236}">
                  <a16:creationId xmlns:a16="http://schemas.microsoft.com/office/drawing/2014/main" id="{25FFBE8B-BF99-6541-87A5-5C7731722445}"/>
                </a:ext>
              </a:extLst>
            </p:cNvPr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3427243" y="4099210"/>
              <a:ext cx="87725" cy="87149"/>
            </a:xfrm>
            <a:prstGeom prst="rect">
              <a:avLst/>
            </a:prstGeom>
          </p:spPr>
        </p:pic>
        <p:pic>
          <p:nvPicPr>
            <p:cNvPr id="144" name="object 147">
              <a:extLst>
                <a:ext uri="{FF2B5EF4-FFF2-40B4-BE49-F238E27FC236}">
                  <a16:creationId xmlns:a16="http://schemas.microsoft.com/office/drawing/2014/main" id="{646499DE-21E9-5C1B-455A-AEB83D4D446D}"/>
                </a:ext>
              </a:extLst>
            </p:cNvPr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3914026" y="3645575"/>
              <a:ext cx="111972" cy="2085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021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6C66A-526B-0D0A-9AD8-7D25C084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DBD0E5-3C61-564C-1CAF-FA228A75542E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6BBB690-2640-EAE8-1430-0C095D53FCAD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D0E92D1-208A-4712-F7E4-92865BDD88FA}"/>
              </a:ext>
            </a:extLst>
          </p:cNvPr>
          <p:cNvSpPr txBox="1"/>
          <p:nvPr/>
        </p:nvSpPr>
        <p:spPr>
          <a:xfrm>
            <a:off x="533400" y="1308434"/>
            <a:ext cx="1752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6000" b="1">
                <a:solidFill>
                  <a:schemeClr val="tx2"/>
                </a:solidFill>
                <a:latin typeface="Avenir Next LT Pro" panose="020B0504020202020204" pitchFamily="34" charset="0"/>
                <a:cs typeface="Poppins Medium" pitchFamily="2" charset="77"/>
              </a:defRPr>
            </a:lvl1pPr>
          </a:lstStyle>
          <a:p>
            <a:r>
              <a:rPr lang="es-419" dirty="0"/>
              <a:t>Plataforma </a:t>
            </a:r>
            <a:r>
              <a:rPr lang="es-419" dirty="0" err="1"/>
              <a:t>CatalIS</a:t>
            </a:r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5C8BC60-6A25-3AF0-AAB4-32E93B2882DF}"/>
              </a:ext>
            </a:extLst>
          </p:cNvPr>
          <p:cNvSpPr txBox="1"/>
          <p:nvPr/>
        </p:nvSpPr>
        <p:spPr>
          <a:xfrm>
            <a:off x="838201" y="2800004"/>
            <a:ext cx="1082040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rgbClr val="204274"/>
                </a:solidFill>
                <a:latin typeface="Avenir Next LT Pro" panose="020B0504020202020204" pitchFamily="34" charset="0"/>
              </a:defRPr>
            </a:lvl1pPr>
          </a:lstStyle>
          <a:p>
            <a:r>
              <a:rPr lang="es-MX" sz="2400" dirty="0" err="1"/>
              <a:t>CatalIS</a:t>
            </a:r>
            <a:r>
              <a:rPr lang="es-MX" sz="2400" dirty="0"/>
              <a:t> tienen una arquitectura con cinco capacidades conectadas que permiten atraer, evaluar, decidir, financiar y administrar con mayor velocidad, asertividad,  trazabilidad y escalabilidad.</a:t>
            </a:r>
          </a:p>
          <a:p>
            <a:endParaRPr lang="es-419" sz="2400" dirty="0"/>
          </a:p>
          <a:p>
            <a:r>
              <a:rPr lang="es-419" sz="2400" b="1" dirty="0"/>
              <a:t>1. Sitio web</a:t>
            </a:r>
            <a:br>
              <a:rPr lang="es-419" sz="2400" b="1" dirty="0"/>
            </a:br>
            <a:r>
              <a:rPr lang="es-419" sz="2400" dirty="0"/>
              <a:t> Canal de entrada, orientación, información y enrutamiento de usuarios.</a:t>
            </a:r>
            <a:endParaRPr lang="es-CO" sz="2400" dirty="0"/>
          </a:p>
          <a:p>
            <a:r>
              <a:rPr lang="es-419" sz="2400" b="1" dirty="0"/>
              <a:t>2. Plataforma de beneficiarios</a:t>
            </a:r>
            <a:br>
              <a:rPr lang="es-419" sz="2400" b="1" dirty="0"/>
            </a:br>
            <a:r>
              <a:rPr lang="es-419" sz="2400" dirty="0"/>
              <a:t> Registro, diagnóstico, seguimiento, acompañamiento y recomendaciones personalizadas.</a:t>
            </a:r>
            <a:endParaRPr lang="es-CO" sz="2400" dirty="0"/>
          </a:p>
          <a:p>
            <a:r>
              <a:rPr lang="es-419" sz="2400" b="1" dirty="0"/>
              <a:t>3. Plataforma de inversionistas</a:t>
            </a:r>
            <a:br>
              <a:rPr lang="es-419" sz="2400" b="1" dirty="0"/>
            </a:br>
            <a:r>
              <a:rPr lang="es-419" sz="2400" dirty="0"/>
              <a:t> Exploración de oportunidades, seguimiento de indicadores, inversión y visibilidad del impacto.</a:t>
            </a:r>
            <a:endParaRPr lang="es-CO" sz="2400" dirty="0"/>
          </a:p>
          <a:p>
            <a:r>
              <a:rPr lang="es-419" sz="2400" b="1" dirty="0"/>
              <a:t>4. Motor de decisión y motor financiero con IA</a:t>
            </a:r>
            <a:br>
              <a:rPr lang="es-419" sz="2400" b="1" dirty="0"/>
            </a:br>
            <a:r>
              <a:rPr lang="es-419" sz="2400" dirty="0"/>
              <a:t> Evaluación, priorización, análisis de riesgo, sugerencias y estructuración financiera.</a:t>
            </a:r>
            <a:endParaRPr lang="es-CO" sz="2400" dirty="0"/>
          </a:p>
          <a:p>
            <a:r>
              <a:rPr lang="es-419" sz="2400" b="1" dirty="0"/>
              <a:t>5. Plataforma de administración integral</a:t>
            </a:r>
            <a:br>
              <a:rPr lang="es-419" sz="2400" b="1" dirty="0"/>
            </a:br>
            <a:r>
              <a:rPr lang="es-419" sz="2400" dirty="0"/>
              <a:t> Centro de control para monitorear usuarios, procesos, decisiones, indicadores y operación.</a:t>
            </a:r>
            <a:endParaRPr lang="es-CO" sz="2400" dirty="0"/>
          </a:p>
        </p:txBody>
      </p:sp>
      <p:grpSp>
        <p:nvGrpSpPr>
          <p:cNvPr id="5" name="object 31">
            <a:extLst>
              <a:ext uri="{FF2B5EF4-FFF2-40B4-BE49-F238E27FC236}">
                <a16:creationId xmlns:a16="http://schemas.microsoft.com/office/drawing/2014/main" id="{1F834A7D-DF77-DE3D-33D1-855808276113}"/>
              </a:ext>
            </a:extLst>
          </p:cNvPr>
          <p:cNvGrpSpPr/>
          <p:nvPr/>
        </p:nvGrpSpPr>
        <p:grpSpPr>
          <a:xfrm>
            <a:off x="11407005" y="2400300"/>
            <a:ext cx="6652395" cy="6910936"/>
            <a:chOff x="10101080" y="1640436"/>
            <a:chExt cx="9505315" cy="8813800"/>
          </a:xfrm>
        </p:grpSpPr>
        <p:pic>
          <p:nvPicPr>
            <p:cNvPr id="6" name="object 32">
              <a:extLst>
                <a:ext uri="{FF2B5EF4-FFF2-40B4-BE49-F238E27FC236}">
                  <a16:creationId xmlns:a16="http://schemas.microsoft.com/office/drawing/2014/main" id="{5D90CA2D-E1D0-ACE3-C4AE-1514876D641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70967" y="1640436"/>
              <a:ext cx="8834841" cy="8813800"/>
            </a:xfrm>
            <a:prstGeom prst="rect">
              <a:avLst/>
            </a:prstGeom>
          </p:spPr>
        </p:pic>
        <p:sp>
          <p:nvSpPr>
            <p:cNvPr id="8" name="object 33">
              <a:extLst>
                <a:ext uri="{FF2B5EF4-FFF2-40B4-BE49-F238E27FC236}">
                  <a16:creationId xmlns:a16="http://schemas.microsoft.com/office/drawing/2014/main" id="{BA1EB895-8052-DEAE-CEF6-8BF9EA59F7E9}"/>
                </a:ext>
              </a:extLst>
            </p:cNvPr>
            <p:cNvSpPr/>
            <p:nvPr/>
          </p:nvSpPr>
          <p:spPr>
            <a:xfrm>
              <a:off x="10181729" y="6345414"/>
              <a:ext cx="1178560" cy="1176655"/>
            </a:xfrm>
            <a:custGeom>
              <a:avLst/>
              <a:gdLst/>
              <a:ahLst/>
              <a:cxnLst/>
              <a:rect l="l" t="t" r="r" b="b"/>
              <a:pathLst>
                <a:path w="1178559" h="1176654">
                  <a:moveTo>
                    <a:pt x="1151100" y="31"/>
                  </a:moveTo>
                  <a:lnTo>
                    <a:pt x="487800" y="0"/>
                  </a:lnTo>
                  <a:lnTo>
                    <a:pt x="440600" y="1984"/>
                  </a:lnTo>
                  <a:lnTo>
                    <a:pt x="394400" y="8177"/>
                  </a:lnTo>
                  <a:lnTo>
                    <a:pt x="349328" y="18859"/>
                  </a:lnTo>
                  <a:lnTo>
                    <a:pt x="305511" y="34315"/>
                  </a:lnTo>
                  <a:lnTo>
                    <a:pt x="263074" y="54825"/>
                  </a:lnTo>
                  <a:lnTo>
                    <a:pt x="219448" y="81280"/>
                  </a:lnTo>
                  <a:lnTo>
                    <a:pt x="179644" y="110146"/>
                  </a:lnTo>
                  <a:lnTo>
                    <a:pt x="143710" y="141439"/>
                  </a:lnTo>
                  <a:lnTo>
                    <a:pt x="111692" y="175170"/>
                  </a:lnTo>
                  <a:lnTo>
                    <a:pt x="83637" y="211354"/>
                  </a:lnTo>
                  <a:lnTo>
                    <a:pt x="59592" y="250003"/>
                  </a:lnTo>
                  <a:lnTo>
                    <a:pt x="39603" y="291132"/>
                  </a:lnTo>
                  <a:lnTo>
                    <a:pt x="23717" y="334753"/>
                  </a:lnTo>
                  <a:lnTo>
                    <a:pt x="11981" y="380881"/>
                  </a:lnTo>
                  <a:lnTo>
                    <a:pt x="4442" y="429528"/>
                  </a:lnTo>
                  <a:lnTo>
                    <a:pt x="1145" y="480707"/>
                  </a:lnTo>
                  <a:lnTo>
                    <a:pt x="303" y="533356"/>
                  </a:lnTo>
                  <a:lnTo>
                    <a:pt x="0" y="586015"/>
                  </a:lnTo>
                  <a:lnTo>
                    <a:pt x="63" y="638682"/>
                  </a:lnTo>
                  <a:lnTo>
                    <a:pt x="747" y="796687"/>
                  </a:lnTo>
                  <a:lnTo>
                    <a:pt x="559" y="1151692"/>
                  </a:lnTo>
                  <a:lnTo>
                    <a:pt x="1531" y="1162656"/>
                  </a:lnTo>
                  <a:lnTo>
                    <a:pt x="5120" y="1170398"/>
                  </a:lnTo>
                  <a:lnTo>
                    <a:pt x="12213" y="1174984"/>
                  </a:lnTo>
                  <a:lnTo>
                    <a:pt x="23699" y="1176477"/>
                  </a:lnTo>
                  <a:lnTo>
                    <a:pt x="710401" y="1175566"/>
                  </a:lnTo>
                  <a:lnTo>
                    <a:pt x="760864" y="1172386"/>
                  </a:lnTo>
                  <a:lnTo>
                    <a:pt x="810064" y="1163243"/>
                  </a:lnTo>
                  <a:lnTo>
                    <a:pt x="857711" y="1148235"/>
                  </a:lnTo>
                  <a:lnTo>
                    <a:pt x="903516" y="1127463"/>
                  </a:lnTo>
                  <a:lnTo>
                    <a:pt x="949485" y="1100830"/>
                  </a:lnTo>
                  <a:lnTo>
                    <a:pt x="991383" y="1071549"/>
                  </a:lnTo>
                  <a:lnTo>
                    <a:pt x="1029159" y="1039619"/>
                  </a:lnTo>
                  <a:lnTo>
                    <a:pt x="1062761" y="1005036"/>
                  </a:lnTo>
                  <a:lnTo>
                    <a:pt x="1092137" y="967798"/>
                  </a:lnTo>
                  <a:lnTo>
                    <a:pt x="1117235" y="927903"/>
                  </a:lnTo>
                  <a:lnTo>
                    <a:pt x="1138003" y="885347"/>
                  </a:lnTo>
                  <a:lnTo>
                    <a:pt x="1154390" y="840128"/>
                  </a:lnTo>
                  <a:lnTo>
                    <a:pt x="1166343" y="792244"/>
                  </a:lnTo>
                  <a:lnTo>
                    <a:pt x="1173812" y="741693"/>
                  </a:lnTo>
                  <a:lnTo>
                    <a:pt x="1176743" y="688471"/>
                  </a:lnTo>
                  <a:lnTo>
                    <a:pt x="1177648" y="586752"/>
                  </a:lnTo>
                  <a:lnTo>
                    <a:pt x="1178096" y="434163"/>
                  </a:lnTo>
                  <a:lnTo>
                    <a:pt x="1177350" y="27245"/>
                  </a:lnTo>
                  <a:lnTo>
                    <a:pt x="1176650" y="12401"/>
                  </a:lnTo>
                  <a:lnTo>
                    <a:pt x="1173303" y="4226"/>
                  </a:lnTo>
                  <a:lnTo>
                    <a:pt x="1165417" y="757"/>
                  </a:lnTo>
                  <a:lnTo>
                    <a:pt x="1151100" y="31"/>
                  </a:lnTo>
                  <a:close/>
                </a:path>
              </a:pathLst>
            </a:custGeom>
            <a:solidFill>
              <a:srgbClr val="FF5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34">
              <a:extLst>
                <a:ext uri="{FF2B5EF4-FFF2-40B4-BE49-F238E27FC236}">
                  <a16:creationId xmlns:a16="http://schemas.microsoft.com/office/drawing/2014/main" id="{451C91F2-8356-4DF1-787B-6F43F0808ECA}"/>
                </a:ext>
              </a:extLst>
            </p:cNvPr>
            <p:cNvSpPr/>
            <p:nvPr/>
          </p:nvSpPr>
          <p:spPr>
            <a:xfrm>
              <a:off x="10504875" y="2528082"/>
              <a:ext cx="532130" cy="531495"/>
            </a:xfrm>
            <a:custGeom>
              <a:avLst/>
              <a:gdLst/>
              <a:ahLst/>
              <a:cxnLst/>
              <a:rect l="l" t="t" r="r" b="b"/>
              <a:pathLst>
                <a:path w="532129" h="531494">
                  <a:moveTo>
                    <a:pt x="530584" y="20"/>
                  </a:moveTo>
                  <a:lnTo>
                    <a:pt x="220196" y="0"/>
                  </a:lnTo>
                  <a:lnTo>
                    <a:pt x="167784" y="5842"/>
                  </a:lnTo>
                  <a:lnTo>
                    <a:pt x="118733" y="24753"/>
                  </a:lnTo>
                  <a:lnTo>
                    <a:pt x="77685" y="52464"/>
                  </a:lnTo>
                  <a:lnTo>
                    <a:pt x="45111" y="85482"/>
                  </a:lnTo>
                  <a:lnTo>
                    <a:pt x="21236" y="123871"/>
                  </a:lnTo>
                  <a:lnTo>
                    <a:pt x="6285" y="167696"/>
                  </a:lnTo>
                  <a:lnTo>
                    <a:pt x="485" y="217019"/>
                  </a:lnTo>
                  <a:lnTo>
                    <a:pt x="0" y="288339"/>
                  </a:lnTo>
                  <a:lnTo>
                    <a:pt x="307" y="359674"/>
                  </a:lnTo>
                  <a:lnTo>
                    <a:pt x="202" y="527523"/>
                  </a:lnTo>
                  <a:lnTo>
                    <a:pt x="2255" y="531146"/>
                  </a:lnTo>
                  <a:lnTo>
                    <a:pt x="320685" y="530716"/>
                  </a:lnTo>
                  <a:lnTo>
                    <a:pt x="343468" y="529283"/>
                  </a:lnTo>
                  <a:lnTo>
                    <a:pt x="387190" y="518379"/>
                  </a:lnTo>
                  <a:lnTo>
                    <a:pt x="451098" y="480971"/>
                  </a:lnTo>
                  <a:lnTo>
                    <a:pt x="485299" y="447151"/>
                  </a:lnTo>
                  <a:lnTo>
                    <a:pt x="510219" y="407527"/>
                  </a:lnTo>
                  <a:lnTo>
                    <a:pt x="525610" y="362086"/>
                  </a:lnTo>
                  <a:lnTo>
                    <a:pt x="531223" y="310817"/>
                  </a:lnTo>
                  <a:lnTo>
                    <a:pt x="531655" y="261068"/>
                  </a:lnTo>
                  <a:lnTo>
                    <a:pt x="531821" y="211317"/>
                  </a:lnTo>
                  <a:lnTo>
                    <a:pt x="531485" y="963"/>
                  </a:lnTo>
                  <a:lnTo>
                    <a:pt x="530584" y="20"/>
                  </a:lnTo>
                  <a:close/>
                </a:path>
              </a:pathLst>
            </a:custGeom>
            <a:solidFill>
              <a:srgbClr val="24A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35">
              <a:extLst>
                <a:ext uri="{FF2B5EF4-FFF2-40B4-BE49-F238E27FC236}">
                  <a16:creationId xmlns:a16="http://schemas.microsoft.com/office/drawing/2014/main" id="{79A82596-A58B-A43E-8CBA-B73BF73C95AE}"/>
                </a:ext>
              </a:extLst>
            </p:cNvPr>
            <p:cNvSpPr/>
            <p:nvPr/>
          </p:nvSpPr>
          <p:spPr>
            <a:xfrm>
              <a:off x="10101080" y="1886180"/>
              <a:ext cx="393065" cy="392430"/>
            </a:xfrm>
            <a:custGeom>
              <a:avLst/>
              <a:gdLst/>
              <a:ahLst/>
              <a:cxnLst/>
              <a:rect l="l" t="t" r="r" b="b"/>
              <a:pathLst>
                <a:path w="393065" h="392430">
                  <a:moveTo>
                    <a:pt x="391749" y="10"/>
                  </a:moveTo>
                  <a:lnTo>
                    <a:pt x="162573" y="0"/>
                  </a:lnTo>
                  <a:lnTo>
                    <a:pt x="123874" y="4314"/>
                  </a:lnTo>
                  <a:lnTo>
                    <a:pt x="87664" y="18271"/>
                  </a:lnTo>
                  <a:lnTo>
                    <a:pt x="50746" y="44461"/>
                  </a:lnTo>
                  <a:lnTo>
                    <a:pt x="23670" y="76790"/>
                  </a:lnTo>
                  <a:lnTo>
                    <a:pt x="6762" y="115351"/>
                  </a:lnTo>
                  <a:lnTo>
                    <a:pt x="347" y="160235"/>
                  </a:lnTo>
                  <a:lnTo>
                    <a:pt x="0" y="186558"/>
                  </a:lnTo>
                  <a:lnTo>
                    <a:pt x="222" y="265562"/>
                  </a:lnTo>
                  <a:lnTo>
                    <a:pt x="138" y="389495"/>
                  </a:lnTo>
                  <a:lnTo>
                    <a:pt x="1656" y="392176"/>
                  </a:lnTo>
                  <a:lnTo>
                    <a:pt x="236770" y="391862"/>
                  </a:lnTo>
                  <a:lnTo>
                    <a:pt x="253593" y="390801"/>
                  </a:lnTo>
                  <a:lnTo>
                    <a:pt x="301145" y="375821"/>
                  </a:lnTo>
                  <a:lnTo>
                    <a:pt x="340005" y="349284"/>
                  </a:lnTo>
                  <a:lnTo>
                    <a:pt x="368377" y="316061"/>
                  </a:lnTo>
                  <a:lnTo>
                    <a:pt x="385901" y="276134"/>
                  </a:lnTo>
                  <a:lnTo>
                    <a:pt x="392220" y="229490"/>
                  </a:lnTo>
                  <a:lnTo>
                    <a:pt x="392620" y="174395"/>
                  </a:lnTo>
                  <a:lnTo>
                    <a:pt x="392419" y="712"/>
                  </a:lnTo>
                  <a:lnTo>
                    <a:pt x="391749" y="10"/>
                  </a:lnTo>
                  <a:close/>
                </a:path>
              </a:pathLst>
            </a:custGeom>
            <a:solidFill>
              <a:srgbClr val="30DC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2273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30DC8-3C5E-2AD3-1F5B-01BD57C5D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EC835E-434F-E4A7-D087-0B8E0CCB784B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0A01B9D-55AF-503A-8450-6EFE6AEF97E5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1BCEC2F-3B29-F2A4-778C-F18912E9490F}"/>
              </a:ext>
            </a:extLst>
          </p:cNvPr>
          <p:cNvSpPr txBox="1"/>
          <p:nvPr/>
        </p:nvSpPr>
        <p:spPr>
          <a:xfrm>
            <a:off x="533400" y="1308434"/>
            <a:ext cx="1752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6000" b="1">
                <a:solidFill>
                  <a:schemeClr val="tx2"/>
                </a:solidFill>
                <a:latin typeface="Avenir Next LT Pro" panose="020B0504020202020204" pitchFamily="34" charset="0"/>
                <a:cs typeface="Poppins Medium" pitchFamily="2" charset="77"/>
              </a:defRPr>
            </a:lvl1pPr>
          </a:lstStyle>
          <a:p>
            <a:r>
              <a:rPr lang="es-ES_tradnl" dirty="0"/>
              <a:t>Agentes IA de </a:t>
            </a:r>
            <a:r>
              <a:rPr lang="es-ES_tradnl" dirty="0" err="1"/>
              <a:t>CatalIS</a:t>
            </a:r>
            <a:endParaRPr lang="es-ES_tradnl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27E4430C-7BEA-BF86-81F8-DD6CE8269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329724"/>
              </p:ext>
            </p:extLst>
          </p:nvPr>
        </p:nvGraphicFramePr>
        <p:xfrm>
          <a:off x="1202055" y="2356881"/>
          <a:ext cx="16188690" cy="76208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89197">
                  <a:extLst>
                    <a:ext uri="{9D8B030D-6E8A-4147-A177-3AD203B41FA5}">
                      <a16:colId xmlns:a16="http://schemas.microsoft.com/office/drawing/2014/main" val="3932317182"/>
                    </a:ext>
                  </a:extLst>
                </a:gridCol>
                <a:gridCol w="5058969">
                  <a:extLst>
                    <a:ext uri="{9D8B030D-6E8A-4147-A177-3AD203B41FA5}">
                      <a16:colId xmlns:a16="http://schemas.microsoft.com/office/drawing/2014/main" val="627125538"/>
                    </a:ext>
                  </a:extLst>
                </a:gridCol>
                <a:gridCol w="8040524">
                  <a:extLst>
                    <a:ext uri="{9D8B030D-6E8A-4147-A177-3AD203B41FA5}">
                      <a16:colId xmlns:a16="http://schemas.microsoft.com/office/drawing/2014/main" val="3190377204"/>
                    </a:ext>
                  </a:extLst>
                </a:gridCol>
              </a:tblGrid>
              <a:tr h="507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b="1" dirty="0">
                          <a:solidFill>
                            <a:schemeClr val="bg1"/>
                          </a:solidFill>
                          <a:effectLst/>
                          <a:latin typeface="Avenir Next LT Pro" panose="020B0504020202020204" pitchFamily="34" charset="0"/>
                        </a:rPr>
                        <a:t>Beneficio</a:t>
                      </a:r>
                      <a:endParaRPr lang="es-CO" sz="2000" b="1" dirty="0">
                        <a:solidFill>
                          <a:schemeClr val="bg1"/>
                        </a:solidFill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>
                    <a:solidFill>
                      <a:srgbClr val="4848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b="1" dirty="0">
                          <a:solidFill>
                            <a:schemeClr val="bg1"/>
                          </a:solidFill>
                          <a:effectLst/>
                          <a:latin typeface="Avenir Next LT Pro" panose="020B0504020202020204" pitchFamily="34" charset="0"/>
                        </a:rPr>
                        <a:t>Qué aporta</a:t>
                      </a:r>
                      <a:endParaRPr lang="es-CO" sz="2000" b="1" dirty="0">
                        <a:solidFill>
                          <a:schemeClr val="bg1"/>
                        </a:solidFill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>
                    <a:solidFill>
                      <a:srgbClr val="4848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b="1" dirty="0">
                          <a:solidFill>
                            <a:schemeClr val="bg1"/>
                          </a:solidFill>
                          <a:effectLst/>
                          <a:latin typeface="Avenir Next LT Pro" panose="020B0504020202020204" pitchFamily="34" charset="0"/>
                        </a:rPr>
                        <a:t>Agentes de IA</a:t>
                      </a:r>
                      <a:endParaRPr lang="es-CO" sz="2000" b="1" dirty="0">
                        <a:solidFill>
                          <a:schemeClr val="bg1"/>
                        </a:solidFill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>
                    <a:solidFill>
                      <a:srgbClr val="484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614590"/>
                  </a:ext>
                </a:extLst>
              </a:tr>
              <a:tr h="1521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dirty="0">
                          <a:effectLst/>
                          <a:latin typeface="Avenir Next LT Pro" panose="020B0504020202020204" pitchFamily="34" charset="0"/>
                        </a:rPr>
                        <a:t>Más velocidad</a:t>
                      </a:r>
                      <a:endParaRPr lang="es-CO" sz="2000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dirty="0">
                          <a:effectLst/>
                          <a:latin typeface="Avenir Next LT Pro" panose="020B0504020202020204" pitchFamily="34" charset="0"/>
                        </a:rPr>
                        <a:t>Reduce tiempos de orientación, evaluación y seguimiento.</a:t>
                      </a:r>
                      <a:endParaRPr lang="es-CO" sz="2000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marL="342900" lvl="0" indent="-34290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orientación y enrutamiento, 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evaluación inicial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seguimiento de casos Agente de automatización de tareas y flujos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/>
                </a:tc>
                <a:extLst>
                  <a:ext uri="{0D108BD9-81ED-4DB2-BD59-A6C34878D82A}">
                    <a16:rowId xmlns:a16="http://schemas.microsoft.com/office/drawing/2014/main" val="3965912052"/>
                  </a:ext>
                </a:extLst>
              </a:tr>
              <a:tr h="1157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dirty="0">
                          <a:effectLst/>
                          <a:latin typeface="Avenir Next LT Pro" panose="020B0504020202020204" pitchFamily="34" charset="0"/>
                        </a:rPr>
                        <a:t>Mejor decisión</a:t>
                      </a:r>
                      <a:endParaRPr lang="es-CO" sz="2000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dirty="0">
                          <a:effectLst/>
                          <a:latin typeface="Avenir Next LT Pro" panose="020B0504020202020204" pitchFamily="34" charset="0"/>
                        </a:rPr>
                        <a:t>Apoya la priorización de casos y proyectos con mayor consistencia.</a:t>
                      </a:r>
                      <a:endParaRPr lang="es-CO" sz="2000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marL="342900" lvl="0" indent="-34290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priorización de casos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</a:t>
                      </a:r>
                      <a:r>
                        <a:rPr lang="es-419" sz="2000" u="none" strike="noStrike" dirty="0" err="1">
                          <a:effectLst/>
                          <a:latin typeface="Avenir Next LT Pro" panose="020B0504020202020204" pitchFamily="34" charset="0"/>
                        </a:rPr>
                        <a:t>scoring</a:t>
                      </a: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 y recomendación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análisis de variables Agente de apoyo a la decisión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/>
                </a:tc>
                <a:extLst>
                  <a:ext uri="{0D108BD9-81ED-4DB2-BD59-A6C34878D82A}">
                    <a16:rowId xmlns:a16="http://schemas.microsoft.com/office/drawing/2014/main" val="4213762427"/>
                  </a:ext>
                </a:extLst>
              </a:tr>
              <a:tr h="1521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dirty="0">
                          <a:effectLst/>
                          <a:latin typeface="Avenir Next LT Pro" panose="020B0504020202020204" pitchFamily="34" charset="0"/>
                        </a:rPr>
                        <a:t>Más personalización</a:t>
                      </a:r>
                      <a:endParaRPr lang="es-CO" sz="2000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dirty="0">
                          <a:effectLst/>
                          <a:latin typeface="Avenir Next LT Pro" panose="020B0504020202020204" pitchFamily="34" charset="0"/>
                        </a:rPr>
                        <a:t>Adapta rutas, alertas y recomendaciones a cada beneficiario o inversionista.</a:t>
                      </a:r>
                      <a:endParaRPr lang="es-CO" sz="2000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marL="342900" lvl="0" indent="-34290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perfilamiento de usuarios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recomendaciones personalizadas 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alertas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acompañamiento conversacional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/>
                </a:tc>
                <a:extLst>
                  <a:ext uri="{0D108BD9-81ED-4DB2-BD59-A6C34878D82A}">
                    <a16:rowId xmlns:a16="http://schemas.microsoft.com/office/drawing/2014/main" val="4183711720"/>
                  </a:ext>
                </a:extLst>
              </a:tr>
              <a:tr h="1157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>
                          <a:effectLst/>
                          <a:latin typeface="Avenir Next LT Pro" panose="020B0504020202020204" pitchFamily="34" charset="0"/>
                        </a:rPr>
                        <a:t>Más trazabilidad</a:t>
                      </a:r>
                      <a:endParaRPr lang="es-CO" sz="200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dirty="0">
                          <a:effectLst/>
                          <a:latin typeface="Avenir Next LT Pro" panose="020B0504020202020204" pitchFamily="34" charset="0"/>
                        </a:rPr>
                        <a:t>Documenta estados, criterios y decisiones de manera centralizada.</a:t>
                      </a:r>
                      <a:endParaRPr lang="es-CO" sz="2000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marL="342900" lvl="0" indent="-34290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trazabilidad y bitácora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documentación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auditoría de decisiones, Agente de consolidación de historial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/>
                </a:tc>
                <a:extLst>
                  <a:ext uri="{0D108BD9-81ED-4DB2-BD59-A6C34878D82A}">
                    <a16:rowId xmlns:a16="http://schemas.microsoft.com/office/drawing/2014/main" val="1547123554"/>
                  </a:ext>
                </a:extLst>
              </a:tr>
              <a:tr h="11578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>
                          <a:effectLst/>
                          <a:latin typeface="Avenir Next LT Pro" panose="020B0504020202020204" pitchFamily="34" charset="0"/>
                        </a:rPr>
                        <a:t>Más escala</a:t>
                      </a:r>
                      <a:endParaRPr lang="es-CO" sz="200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s-419" sz="2000" dirty="0">
                          <a:effectLst/>
                          <a:latin typeface="Avenir Next LT Pro" panose="020B0504020202020204" pitchFamily="34" charset="0"/>
                        </a:rPr>
                        <a:t>Permite crecer en volumen sin aumentar linealmente la estructura operativa.</a:t>
                      </a:r>
                      <a:endParaRPr lang="es-CO" sz="2000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 anchor="ctr"/>
                </a:tc>
                <a:tc>
                  <a:txBody>
                    <a:bodyPr/>
                    <a:lstStyle/>
                    <a:p>
                      <a:pPr marL="342900" lvl="0" indent="-34290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Meta-agente orquestador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asignación automática de tareas 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200"/>
                        </a:spcAft>
                        <a:buFont typeface="Arial" panose="020B0604020202020204" pitchFamily="34" charset="0"/>
                        <a:buChar char="●"/>
                      </a:pPr>
                      <a:r>
                        <a:rPr lang="es-419" sz="2000" u="none" strike="noStrike" dirty="0">
                          <a:effectLst/>
                          <a:latin typeface="Avenir Next LT Pro" panose="020B0504020202020204" pitchFamily="34" charset="0"/>
                        </a:rPr>
                        <a:t>Agente de autoservicio para usuarios, Agente de monitoreo operativo</a:t>
                      </a:r>
                      <a:endParaRPr lang="es-CO" sz="2000" u="none" strike="noStrike" dirty="0">
                        <a:effectLst/>
                        <a:latin typeface="Avenir Next LT Pro" panose="020B05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39685" marR="39685" marT="39685" marB="39685"/>
                </a:tc>
                <a:extLst>
                  <a:ext uri="{0D108BD9-81ED-4DB2-BD59-A6C34878D82A}">
                    <a16:rowId xmlns:a16="http://schemas.microsoft.com/office/drawing/2014/main" val="1656104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0031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4D9D2C4-7112-41D4-0313-DFF66B4C1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29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48C313E73F12549B33292E7B3F2505E" ma:contentTypeVersion="16" ma:contentTypeDescription="Crear nuevo documento." ma:contentTypeScope="" ma:versionID="87b18df885ed7b76a0b535edcdb476d8">
  <xsd:schema xmlns:xsd="http://www.w3.org/2001/XMLSchema" xmlns:xs="http://www.w3.org/2001/XMLSchema" xmlns:p="http://schemas.microsoft.com/office/2006/metadata/properties" xmlns:ns2="b8a904c4-769c-4e78-bc40-59dbdb3fe8dd" xmlns:ns3="5c7db9b4-5f34-4b85-a797-edc3118298c1" targetNamespace="http://schemas.microsoft.com/office/2006/metadata/properties" ma:root="true" ma:fieldsID="08fa4f67c22fd78f5af83baa90a1076d" ns2:_="" ns3:_="">
    <xsd:import namespace="b8a904c4-769c-4e78-bc40-59dbdb3fe8dd"/>
    <xsd:import namespace="5c7db9b4-5f34-4b85-a797-edc3118298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904c4-769c-4e78-bc40-59dbdb3fe8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424f3532-e2cd-4f37-817d-80f4572e69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db9b4-5f34-4b85-a797-edc3118298c1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11410507-793d-432c-921c-b38bd3959950}" ma:internalName="TaxCatchAll" ma:showField="CatchAllData" ma:web="5c7db9b4-5f34-4b85-a797-edc3118298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7db9b4-5f34-4b85-a797-edc3118298c1" xsi:nil="true"/>
    <lcf76f155ced4ddcb4097134ff3c332f xmlns="b8a904c4-769c-4e78-bc40-59dbdb3fe8d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51C810A-6CE2-481D-914F-F212738FDF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a904c4-769c-4e78-bc40-59dbdb3fe8dd"/>
    <ds:schemaRef ds:uri="5c7db9b4-5f34-4b85-a797-edc3118298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B112F0-E4A5-4D67-8DCD-7E20C7B81A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4F5805-271D-45DE-AF18-1B7A2243BCC3}">
  <ds:schemaRefs>
    <ds:schemaRef ds:uri="http://schemas.microsoft.com/office/2006/metadata/properties"/>
    <ds:schemaRef ds:uri="http://schemas.microsoft.com/office/infopath/2007/PartnerControls"/>
    <ds:schemaRef ds:uri="5c7db9b4-5f34-4b85-a797-edc3118298c1"/>
    <ds:schemaRef ds:uri="b8a904c4-769c-4e78-bc40-59dbdb3fe8d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533</Words>
  <Application>Microsoft Office PowerPoint</Application>
  <PresentationFormat>Personalizado</PresentationFormat>
  <Paragraphs>75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Tahoma</vt:lpstr>
      <vt:lpstr>Calibri</vt:lpstr>
      <vt:lpstr>Aptos Display</vt:lpstr>
      <vt:lpstr>Arial</vt:lpstr>
      <vt:lpstr>Avenir Next LT Pro</vt:lpstr>
      <vt:lpstr>Aptos</vt:lpstr>
      <vt:lpstr>Office Theme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</dc:title>
  <dc:creator>José David Tovar</dc:creator>
  <cp:lastModifiedBy>LUIS FRANCISCO LARA NARANJO</cp:lastModifiedBy>
  <cp:revision>7</cp:revision>
  <dcterms:created xsi:type="dcterms:W3CDTF">2006-08-16T00:00:00Z</dcterms:created>
  <dcterms:modified xsi:type="dcterms:W3CDTF">2026-04-15T21:08:07Z</dcterms:modified>
  <dc:identifier>DAHDAK93ipo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0x010100648C313E73F12549B33292E7B3F2505E</vt:lpwstr>
  </property>
</Properties>
</file>