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sldIdLst>
    <p:sldId id="274" r:id="rId2"/>
    <p:sldId id="258" r:id="rId3"/>
    <p:sldId id="259" r:id="rId4"/>
    <p:sldId id="257" r:id="rId5"/>
    <p:sldId id="260" r:id="rId6"/>
    <p:sldId id="263" r:id="rId7"/>
    <p:sldId id="265" r:id="rId8"/>
    <p:sldId id="284" r:id="rId9"/>
    <p:sldId id="287" r:id="rId10"/>
    <p:sldId id="264" r:id="rId11"/>
    <p:sldId id="289" r:id="rId12"/>
    <p:sldId id="290" r:id="rId13"/>
    <p:sldId id="291" r:id="rId14"/>
    <p:sldId id="292" r:id="rId15"/>
    <p:sldId id="295" r:id="rId16"/>
    <p:sldId id="296" r:id="rId17"/>
    <p:sldId id="299" r:id="rId18"/>
    <p:sldId id="298" r:id="rId19"/>
    <p:sldId id="300" r:id="rId20"/>
    <p:sldId id="301" r:id="rId21"/>
    <p:sldId id="302" r:id="rId22"/>
    <p:sldId id="266" r:id="rId23"/>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3"/>
  </p:normalViewPr>
  <p:slideViewPr>
    <p:cSldViewPr snapToGrid="0">
      <p:cViewPr varScale="1">
        <p:scale>
          <a:sx n="100" d="100"/>
          <a:sy n="100" d="100"/>
        </p:scale>
        <p:origin x="90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5DDD42-01A6-2240-BF7E-B00BF89D7821}" type="doc">
      <dgm:prSet loTypeId="urn:microsoft.com/office/officeart/2005/8/layout/hChevron3" loCatId="" qsTypeId="urn:microsoft.com/office/officeart/2005/8/quickstyle/simple1" qsCatId="simple" csTypeId="urn:microsoft.com/office/officeart/2005/8/colors/colorful1" csCatId="colorful" phldr="1"/>
      <dgm:spPr/>
    </dgm:pt>
    <dgm:pt modelId="{6DF9F445-0734-5744-A22A-F9D046E0DD05}">
      <dgm:prSet phldrT="[Texto]"/>
      <dgm:spPr/>
      <dgm:t>
        <a:bodyPr/>
        <a:lstStyle/>
        <a:p>
          <a:pPr>
            <a:buNone/>
          </a:pPr>
          <a:r>
            <a:rPr lang="es-PE" dirty="0"/>
            <a:t>cine</a:t>
          </a:r>
          <a:endParaRPr lang="es-ES" dirty="0"/>
        </a:p>
      </dgm:t>
    </dgm:pt>
    <dgm:pt modelId="{C4AB8F6E-C543-C449-835F-5F35B3614E38}" type="parTrans" cxnId="{B71AE640-9C15-3E4F-BF09-CED9D4D7D7AB}">
      <dgm:prSet/>
      <dgm:spPr/>
      <dgm:t>
        <a:bodyPr/>
        <a:lstStyle/>
        <a:p>
          <a:endParaRPr lang="es-ES"/>
        </a:p>
      </dgm:t>
    </dgm:pt>
    <dgm:pt modelId="{FEBC5ED0-6D1E-1345-A5DC-B0CA2746D075}" type="sibTrans" cxnId="{B71AE640-9C15-3E4F-BF09-CED9D4D7D7AB}">
      <dgm:prSet/>
      <dgm:spPr/>
      <dgm:t>
        <a:bodyPr/>
        <a:lstStyle/>
        <a:p>
          <a:endParaRPr lang="es-ES"/>
        </a:p>
      </dgm:t>
    </dgm:pt>
    <dgm:pt modelId="{2288B4D3-DB43-2948-B923-2DCF9619C6F2}">
      <dgm:prSet phldrT="[Texto]"/>
      <dgm:spPr/>
      <dgm:t>
        <a:bodyPr/>
        <a:lstStyle/>
        <a:p>
          <a:pPr>
            <a:buNone/>
          </a:pPr>
          <a:r>
            <a:rPr lang="es-PE" dirty="0"/>
            <a:t>radio</a:t>
          </a:r>
          <a:endParaRPr lang="es-ES" dirty="0"/>
        </a:p>
      </dgm:t>
    </dgm:pt>
    <dgm:pt modelId="{C6430DF4-8693-4940-8AAC-AF9E1A20F8AC}" type="parTrans" cxnId="{20579E2C-832D-1942-9E04-FC184F94EBB7}">
      <dgm:prSet/>
      <dgm:spPr/>
      <dgm:t>
        <a:bodyPr/>
        <a:lstStyle/>
        <a:p>
          <a:endParaRPr lang="es-ES"/>
        </a:p>
      </dgm:t>
    </dgm:pt>
    <dgm:pt modelId="{DCD622D3-5696-3B4C-B883-24AD87C98DCB}" type="sibTrans" cxnId="{20579E2C-832D-1942-9E04-FC184F94EBB7}">
      <dgm:prSet/>
      <dgm:spPr/>
      <dgm:t>
        <a:bodyPr/>
        <a:lstStyle/>
        <a:p>
          <a:endParaRPr lang="es-ES"/>
        </a:p>
      </dgm:t>
    </dgm:pt>
    <dgm:pt modelId="{639280EC-8D0F-1740-9573-FFEC304B803B}">
      <dgm:prSet phldrT="[Texto]"/>
      <dgm:spPr/>
      <dgm:t>
        <a:bodyPr/>
        <a:lstStyle/>
        <a:p>
          <a:pPr>
            <a:buNone/>
          </a:pPr>
          <a:r>
            <a:rPr lang="es-PE" dirty="0"/>
            <a:t>televisión</a:t>
          </a:r>
          <a:endParaRPr lang="es-ES" dirty="0"/>
        </a:p>
      </dgm:t>
    </dgm:pt>
    <dgm:pt modelId="{EAF02A23-CEC7-A043-A05A-DCB44916C15C}" type="parTrans" cxnId="{76B61417-6596-FD45-B2A0-DD0CD8509F83}">
      <dgm:prSet/>
      <dgm:spPr/>
      <dgm:t>
        <a:bodyPr/>
        <a:lstStyle/>
        <a:p>
          <a:endParaRPr lang="es-ES"/>
        </a:p>
      </dgm:t>
    </dgm:pt>
    <dgm:pt modelId="{9BB981A8-8642-0344-A480-EB1686C2E840}" type="sibTrans" cxnId="{76B61417-6596-FD45-B2A0-DD0CD8509F83}">
      <dgm:prSet/>
      <dgm:spPr/>
      <dgm:t>
        <a:bodyPr/>
        <a:lstStyle/>
        <a:p>
          <a:endParaRPr lang="es-ES"/>
        </a:p>
      </dgm:t>
    </dgm:pt>
    <dgm:pt modelId="{EDF404A7-AD1C-2645-AB9B-AC26089F1C55}">
      <dgm:prSet phldrT="[Texto]"/>
      <dgm:spPr/>
      <dgm:t>
        <a:bodyPr/>
        <a:lstStyle/>
        <a:p>
          <a:pPr>
            <a:buNone/>
          </a:pPr>
          <a:r>
            <a:rPr lang="es-PE" dirty="0"/>
            <a:t>computadora</a:t>
          </a:r>
          <a:endParaRPr lang="es-ES" dirty="0"/>
        </a:p>
      </dgm:t>
    </dgm:pt>
    <dgm:pt modelId="{D09E1ABB-0312-D444-9C50-753650E1B113}" type="parTrans" cxnId="{7A1E7DFC-7401-8943-8E79-FB578DCBB6D7}">
      <dgm:prSet/>
      <dgm:spPr/>
      <dgm:t>
        <a:bodyPr/>
        <a:lstStyle/>
        <a:p>
          <a:endParaRPr lang="es-ES"/>
        </a:p>
      </dgm:t>
    </dgm:pt>
    <dgm:pt modelId="{9E2361A2-B358-1148-8CDD-707E9980C1C3}" type="sibTrans" cxnId="{7A1E7DFC-7401-8943-8E79-FB578DCBB6D7}">
      <dgm:prSet/>
      <dgm:spPr/>
      <dgm:t>
        <a:bodyPr/>
        <a:lstStyle/>
        <a:p>
          <a:endParaRPr lang="es-ES"/>
        </a:p>
      </dgm:t>
    </dgm:pt>
    <dgm:pt modelId="{B5A317D3-E974-794E-BD3C-9DAB3C4E46D7}">
      <dgm:prSet phldrT="[Texto]"/>
      <dgm:spPr/>
      <dgm:t>
        <a:bodyPr/>
        <a:lstStyle/>
        <a:p>
          <a:pPr>
            <a:buNone/>
          </a:pPr>
          <a:r>
            <a:rPr lang="es-PE" dirty="0"/>
            <a:t>internet</a:t>
          </a:r>
          <a:endParaRPr lang="es-ES" dirty="0"/>
        </a:p>
      </dgm:t>
    </dgm:pt>
    <dgm:pt modelId="{DA99EAD7-DFBF-B346-9EAD-292304020D71}" type="parTrans" cxnId="{7E522141-84F1-7848-88B7-B8C9FDAFA9C4}">
      <dgm:prSet/>
      <dgm:spPr/>
      <dgm:t>
        <a:bodyPr/>
        <a:lstStyle/>
        <a:p>
          <a:endParaRPr lang="es-ES"/>
        </a:p>
      </dgm:t>
    </dgm:pt>
    <dgm:pt modelId="{EF1AA2BE-0639-A34F-97E6-1ADA6B5C4AAA}" type="sibTrans" cxnId="{7E522141-84F1-7848-88B7-B8C9FDAFA9C4}">
      <dgm:prSet/>
      <dgm:spPr/>
      <dgm:t>
        <a:bodyPr/>
        <a:lstStyle/>
        <a:p>
          <a:endParaRPr lang="es-ES"/>
        </a:p>
      </dgm:t>
    </dgm:pt>
    <dgm:pt modelId="{4716ABDE-CD46-A048-A610-AE8EDAA6DD5D}">
      <dgm:prSet phldrT="[Texto]"/>
      <dgm:spPr/>
      <dgm:t>
        <a:bodyPr/>
        <a:lstStyle/>
        <a:p>
          <a:pPr>
            <a:buNone/>
          </a:pPr>
          <a:r>
            <a:rPr lang="es-PE" dirty="0"/>
            <a:t>IA generativa</a:t>
          </a:r>
          <a:endParaRPr lang="es-ES" dirty="0"/>
        </a:p>
      </dgm:t>
    </dgm:pt>
    <dgm:pt modelId="{8D430569-5576-384C-AD09-DDD72A0F4000}" type="parTrans" cxnId="{53A4790D-7A6F-AC44-8CC0-B87182787600}">
      <dgm:prSet/>
      <dgm:spPr/>
      <dgm:t>
        <a:bodyPr/>
        <a:lstStyle/>
        <a:p>
          <a:endParaRPr lang="es-ES"/>
        </a:p>
      </dgm:t>
    </dgm:pt>
    <dgm:pt modelId="{7EDAEE1A-52C3-7240-AF1B-7C09C6A59445}" type="sibTrans" cxnId="{53A4790D-7A6F-AC44-8CC0-B87182787600}">
      <dgm:prSet/>
      <dgm:spPr/>
      <dgm:t>
        <a:bodyPr/>
        <a:lstStyle/>
        <a:p>
          <a:endParaRPr lang="es-ES"/>
        </a:p>
      </dgm:t>
    </dgm:pt>
    <dgm:pt modelId="{F8E0B706-9C36-5148-9DB8-1FCFBCF34729}" type="pres">
      <dgm:prSet presAssocID="{5F5DDD42-01A6-2240-BF7E-B00BF89D7821}" presName="Name0" presStyleCnt="0">
        <dgm:presLayoutVars>
          <dgm:dir/>
          <dgm:resizeHandles val="exact"/>
        </dgm:presLayoutVars>
      </dgm:prSet>
      <dgm:spPr/>
    </dgm:pt>
    <dgm:pt modelId="{168D26FE-1AE7-184D-904F-7A27A412E674}" type="pres">
      <dgm:prSet presAssocID="{6DF9F445-0734-5744-A22A-F9D046E0DD05}" presName="parTxOnly" presStyleLbl="node1" presStyleIdx="0" presStyleCnt="6">
        <dgm:presLayoutVars>
          <dgm:bulletEnabled val="1"/>
        </dgm:presLayoutVars>
      </dgm:prSet>
      <dgm:spPr/>
    </dgm:pt>
    <dgm:pt modelId="{842A6433-386A-E544-A65F-13D5A90CED63}" type="pres">
      <dgm:prSet presAssocID="{FEBC5ED0-6D1E-1345-A5DC-B0CA2746D075}" presName="parSpace" presStyleCnt="0"/>
      <dgm:spPr/>
    </dgm:pt>
    <dgm:pt modelId="{40BA3A03-C421-E24D-817B-DC5AF889B13F}" type="pres">
      <dgm:prSet presAssocID="{2288B4D3-DB43-2948-B923-2DCF9619C6F2}" presName="parTxOnly" presStyleLbl="node1" presStyleIdx="1" presStyleCnt="6">
        <dgm:presLayoutVars>
          <dgm:bulletEnabled val="1"/>
        </dgm:presLayoutVars>
      </dgm:prSet>
      <dgm:spPr/>
    </dgm:pt>
    <dgm:pt modelId="{0693CE8C-9BB3-F943-83DE-28DA96BDA43A}" type="pres">
      <dgm:prSet presAssocID="{DCD622D3-5696-3B4C-B883-24AD87C98DCB}" presName="parSpace" presStyleCnt="0"/>
      <dgm:spPr/>
    </dgm:pt>
    <dgm:pt modelId="{6FBD82C0-FA8E-9544-82BC-FF333D72DAAD}" type="pres">
      <dgm:prSet presAssocID="{639280EC-8D0F-1740-9573-FFEC304B803B}" presName="parTxOnly" presStyleLbl="node1" presStyleIdx="2" presStyleCnt="6">
        <dgm:presLayoutVars>
          <dgm:bulletEnabled val="1"/>
        </dgm:presLayoutVars>
      </dgm:prSet>
      <dgm:spPr/>
    </dgm:pt>
    <dgm:pt modelId="{C4653195-05C0-BF47-9B36-9A5E9DCF8063}" type="pres">
      <dgm:prSet presAssocID="{9BB981A8-8642-0344-A480-EB1686C2E840}" presName="parSpace" presStyleCnt="0"/>
      <dgm:spPr/>
    </dgm:pt>
    <dgm:pt modelId="{953F9EA6-3B81-4E42-8370-8AE5D96A7637}" type="pres">
      <dgm:prSet presAssocID="{EDF404A7-AD1C-2645-AB9B-AC26089F1C55}" presName="parTxOnly" presStyleLbl="node1" presStyleIdx="3" presStyleCnt="6">
        <dgm:presLayoutVars>
          <dgm:bulletEnabled val="1"/>
        </dgm:presLayoutVars>
      </dgm:prSet>
      <dgm:spPr/>
    </dgm:pt>
    <dgm:pt modelId="{4425105C-7569-5848-862E-81911065CEF1}" type="pres">
      <dgm:prSet presAssocID="{9E2361A2-B358-1148-8CDD-707E9980C1C3}" presName="parSpace" presStyleCnt="0"/>
      <dgm:spPr/>
    </dgm:pt>
    <dgm:pt modelId="{D0181B16-065F-0047-86B5-D9A148897B2F}" type="pres">
      <dgm:prSet presAssocID="{B5A317D3-E974-794E-BD3C-9DAB3C4E46D7}" presName="parTxOnly" presStyleLbl="node1" presStyleIdx="4" presStyleCnt="6">
        <dgm:presLayoutVars>
          <dgm:bulletEnabled val="1"/>
        </dgm:presLayoutVars>
      </dgm:prSet>
      <dgm:spPr/>
    </dgm:pt>
    <dgm:pt modelId="{D60659F7-A197-9644-A94E-206634C0B609}" type="pres">
      <dgm:prSet presAssocID="{EF1AA2BE-0639-A34F-97E6-1ADA6B5C4AAA}" presName="parSpace" presStyleCnt="0"/>
      <dgm:spPr/>
    </dgm:pt>
    <dgm:pt modelId="{DAF31943-D49B-B14A-8C31-9D1E41DB182E}" type="pres">
      <dgm:prSet presAssocID="{4716ABDE-CD46-A048-A610-AE8EDAA6DD5D}" presName="parTxOnly" presStyleLbl="node1" presStyleIdx="5" presStyleCnt="6">
        <dgm:presLayoutVars>
          <dgm:bulletEnabled val="1"/>
        </dgm:presLayoutVars>
      </dgm:prSet>
      <dgm:spPr/>
    </dgm:pt>
  </dgm:ptLst>
  <dgm:cxnLst>
    <dgm:cxn modelId="{53A4790D-7A6F-AC44-8CC0-B87182787600}" srcId="{5F5DDD42-01A6-2240-BF7E-B00BF89D7821}" destId="{4716ABDE-CD46-A048-A610-AE8EDAA6DD5D}" srcOrd="5" destOrd="0" parTransId="{8D430569-5576-384C-AD09-DDD72A0F4000}" sibTransId="{7EDAEE1A-52C3-7240-AF1B-7C09C6A59445}"/>
    <dgm:cxn modelId="{76B61417-6596-FD45-B2A0-DD0CD8509F83}" srcId="{5F5DDD42-01A6-2240-BF7E-B00BF89D7821}" destId="{639280EC-8D0F-1740-9573-FFEC304B803B}" srcOrd="2" destOrd="0" parTransId="{EAF02A23-CEC7-A043-A05A-DCB44916C15C}" sibTransId="{9BB981A8-8642-0344-A480-EB1686C2E840}"/>
    <dgm:cxn modelId="{20579E2C-832D-1942-9E04-FC184F94EBB7}" srcId="{5F5DDD42-01A6-2240-BF7E-B00BF89D7821}" destId="{2288B4D3-DB43-2948-B923-2DCF9619C6F2}" srcOrd="1" destOrd="0" parTransId="{C6430DF4-8693-4940-8AAC-AF9E1A20F8AC}" sibTransId="{DCD622D3-5696-3B4C-B883-24AD87C98DCB}"/>
    <dgm:cxn modelId="{B71AE640-9C15-3E4F-BF09-CED9D4D7D7AB}" srcId="{5F5DDD42-01A6-2240-BF7E-B00BF89D7821}" destId="{6DF9F445-0734-5744-A22A-F9D046E0DD05}" srcOrd="0" destOrd="0" parTransId="{C4AB8F6E-C543-C449-835F-5F35B3614E38}" sibTransId="{FEBC5ED0-6D1E-1345-A5DC-B0CA2746D075}"/>
    <dgm:cxn modelId="{7E522141-84F1-7848-88B7-B8C9FDAFA9C4}" srcId="{5F5DDD42-01A6-2240-BF7E-B00BF89D7821}" destId="{B5A317D3-E974-794E-BD3C-9DAB3C4E46D7}" srcOrd="4" destOrd="0" parTransId="{DA99EAD7-DFBF-B346-9EAD-292304020D71}" sibTransId="{EF1AA2BE-0639-A34F-97E6-1ADA6B5C4AAA}"/>
    <dgm:cxn modelId="{F7B15A4A-88A3-D341-82C5-8AA8C99EB0A0}" type="presOf" srcId="{2288B4D3-DB43-2948-B923-2DCF9619C6F2}" destId="{40BA3A03-C421-E24D-817B-DC5AF889B13F}" srcOrd="0" destOrd="0" presId="urn:microsoft.com/office/officeart/2005/8/layout/hChevron3"/>
    <dgm:cxn modelId="{44951952-182B-2648-AE82-69E4F510CCB9}" type="presOf" srcId="{B5A317D3-E974-794E-BD3C-9DAB3C4E46D7}" destId="{D0181B16-065F-0047-86B5-D9A148897B2F}" srcOrd="0" destOrd="0" presId="urn:microsoft.com/office/officeart/2005/8/layout/hChevron3"/>
    <dgm:cxn modelId="{C61C9792-436D-CA48-949E-BE8F0686FE69}" type="presOf" srcId="{EDF404A7-AD1C-2645-AB9B-AC26089F1C55}" destId="{953F9EA6-3B81-4E42-8370-8AE5D96A7637}" srcOrd="0" destOrd="0" presId="urn:microsoft.com/office/officeart/2005/8/layout/hChevron3"/>
    <dgm:cxn modelId="{E65791BE-3924-8A42-B415-07311E84377A}" type="presOf" srcId="{5F5DDD42-01A6-2240-BF7E-B00BF89D7821}" destId="{F8E0B706-9C36-5148-9DB8-1FCFBCF34729}" srcOrd="0" destOrd="0" presId="urn:microsoft.com/office/officeart/2005/8/layout/hChevron3"/>
    <dgm:cxn modelId="{9D1714D6-F529-CB40-9911-6462020A3F93}" type="presOf" srcId="{4716ABDE-CD46-A048-A610-AE8EDAA6DD5D}" destId="{DAF31943-D49B-B14A-8C31-9D1E41DB182E}" srcOrd="0" destOrd="0" presId="urn:microsoft.com/office/officeart/2005/8/layout/hChevron3"/>
    <dgm:cxn modelId="{C78781F0-1C1D-3F42-9853-7162AC6EBEF3}" type="presOf" srcId="{639280EC-8D0F-1740-9573-FFEC304B803B}" destId="{6FBD82C0-FA8E-9544-82BC-FF333D72DAAD}" srcOrd="0" destOrd="0" presId="urn:microsoft.com/office/officeart/2005/8/layout/hChevron3"/>
    <dgm:cxn modelId="{4F7061F5-3B09-574A-A4D3-ED2CC45C88FC}" type="presOf" srcId="{6DF9F445-0734-5744-A22A-F9D046E0DD05}" destId="{168D26FE-1AE7-184D-904F-7A27A412E674}" srcOrd="0" destOrd="0" presId="urn:microsoft.com/office/officeart/2005/8/layout/hChevron3"/>
    <dgm:cxn modelId="{7A1E7DFC-7401-8943-8E79-FB578DCBB6D7}" srcId="{5F5DDD42-01A6-2240-BF7E-B00BF89D7821}" destId="{EDF404A7-AD1C-2645-AB9B-AC26089F1C55}" srcOrd="3" destOrd="0" parTransId="{D09E1ABB-0312-D444-9C50-753650E1B113}" sibTransId="{9E2361A2-B358-1148-8CDD-707E9980C1C3}"/>
    <dgm:cxn modelId="{B774CBF0-36B3-A540-9F42-66AA13F8A1AA}" type="presParOf" srcId="{F8E0B706-9C36-5148-9DB8-1FCFBCF34729}" destId="{168D26FE-1AE7-184D-904F-7A27A412E674}" srcOrd="0" destOrd="0" presId="urn:microsoft.com/office/officeart/2005/8/layout/hChevron3"/>
    <dgm:cxn modelId="{257E7A66-F9B3-BE4A-BD21-8794548F0F7C}" type="presParOf" srcId="{F8E0B706-9C36-5148-9DB8-1FCFBCF34729}" destId="{842A6433-386A-E544-A65F-13D5A90CED63}" srcOrd="1" destOrd="0" presId="urn:microsoft.com/office/officeart/2005/8/layout/hChevron3"/>
    <dgm:cxn modelId="{FD4C57AA-5565-784F-AF8C-A5E8FEB820A0}" type="presParOf" srcId="{F8E0B706-9C36-5148-9DB8-1FCFBCF34729}" destId="{40BA3A03-C421-E24D-817B-DC5AF889B13F}" srcOrd="2" destOrd="0" presId="urn:microsoft.com/office/officeart/2005/8/layout/hChevron3"/>
    <dgm:cxn modelId="{887C2A93-8DAF-1141-B6F7-8DD717CC320A}" type="presParOf" srcId="{F8E0B706-9C36-5148-9DB8-1FCFBCF34729}" destId="{0693CE8C-9BB3-F943-83DE-28DA96BDA43A}" srcOrd="3" destOrd="0" presId="urn:microsoft.com/office/officeart/2005/8/layout/hChevron3"/>
    <dgm:cxn modelId="{10B771A1-9D7D-8C42-A832-E1D75878F5D6}" type="presParOf" srcId="{F8E0B706-9C36-5148-9DB8-1FCFBCF34729}" destId="{6FBD82C0-FA8E-9544-82BC-FF333D72DAAD}" srcOrd="4" destOrd="0" presId="urn:microsoft.com/office/officeart/2005/8/layout/hChevron3"/>
    <dgm:cxn modelId="{85F57085-0B41-E54B-BB01-372167188BF2}" type="presParOf" srcId="{F8E0B706-9C36-5148-9DB8-1FCFBCF34729}" destId="{C4653195-05C0-BF47-9B36-9A5E9DCF8063}" srcOrd="5" destOrd="0" presId="urn:microsoft.com/office/officeart/2005/8/layout/hChevron3"/>
    <dgm:cxn modelId="{29BAEA50-87AE-B143-A2FB-61ED562A8B88}" type="presParOf" srcId="{F8E0B706-9C36-5148-9DB8-1FCFBCF34729}" destId="{953F9EA6-3B81-4E42-8370-8AE5D96A7637}" srcOrd="6" destOrd="0" presId="urn:microsoft.com/office/officeart/2005/8/layout/hChevron3"/>
    <dgm:cxn modelId="{D2FEC160-831C-ED44-A5A0-5B93D1B41E9D}" type="presParOf" srcId="{F8E0B706-9C36-5148-9DB8-1FCFBCF34729}" destId="{4425105C-7569-5848-862E-81911065CEF1}" srcOrd="7" destOrd="0" presId="urn:microsoft.com/office/officeart/2005/8/layout/hChevron3"/>
    <dgm:cxn modelId="{DDC4BF1A-D9AF-7745-8030-371F5DE218D1}" type="presParOf" srcId="{F8E0B706-9C36-5148-9DB8-1FCFBCF34729}" destId="{D0181B16-065F-0047-86B5-D9A148897B2F}" srcOrd="8" destOrd="0" presId="urn:microsoft.com/office/officeart/2005/8/layout/hChevron3"/>
    <dgm:cxn modelId="{69C1B77D-87EF-3043-9C77-EB7ECC6754EE}" type="presParOf" srcId="{F8E0B706-9C36-5148-9DB8-1FCFBCF34729}" destId="{D60659F7-A197-9644-A94E-206634C0B609}" srcOrd="9" destOrd="0" presId="urn:microsoft.com/office/officeart/2005/8/layout/hChevron3"/>
    <dgm:cxn modelId="{E44CF260-4C45-304D-B4A7-C48DDFB25C12}" type="presParOf" srcId="{F8E0B706-9C36-5148-9DB8-1FCFBCF34729}" destId="{DAF31943-D49B-B14A-8C31-9D1E41DB182E}"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CC3DDD-E788-4AC6-922E-2B5CC3E6D3E9}" type="doc">
      <dgm:prSet loTypeId="urn:microsoft.com/office/officeart/2005/8/layout/vList5" loCatId="list" qsTypeId="urn:microsoft.com/office/officeart/2005/8/quickstyle/simple4" qsCatId="simple" csTypeId="urn:microsoft.com/office/officeart/2005/8/colors/colorful5" csCatId="colorful" phldr="1"/>
      <dgm:spPr/>
      <dgm:t>
        <a:bodyPr/>
        <a:lstStyle/>
        <a:p>
          <a:endParaRPr lang="en-US"/>
        </a:p>
      </dgm:t>
    </dgm:pt>
    <dgm:pt modelId="{0CFB38B5-5C75-4F65-BA3B-D899F52B1CD2}">
      <dgm:prSet/>
      <dgm:spPr/>
      <dgm:t>
        <a:bodyPr/>
        <a:lstStyle/>
        <a:p>
          <a:r>
            <a:rPr lang="es-PE" dirty="0"/>
            <a:t>Enfoque instrumental y agenda empresarial</a:t>
          </a:r>
          <a:endParaRPr lang="en-US" dirty="0"/>
        </a:p>
      </dgm:t>
    </dgm:pt>
    <dgm:pt modelId="{F89BB776-763E-4ED9-8AB2-9EFFD28E1B54}" type="parTrans" cxnId="{54E7168C-6226-4CF3-BA05-7E7D18CF4CFE}">
      <dgm:prSet/>
      <dgm:spPr/>
      <dgm:t>
        <a:bodyPr/>
        <a:lstStyle/>
        <a:p>
          <a:endParaRPr lang="en-US"/>
        </a:p>
      </dgm:t>
    </dgm:pt>
    <dgm:pt modelId="{A363B8AE-11A7-4075-AE64-CD919B2808D2}" type="sibTrans" cxnId="{54E7168C-6226-4CF3-BA05-7E7D18CF4CFE}">
      <dgm:prSet/>
      <dgm:spPr/>
      <dgm:t>
        <a:bodyPr/>
        <a:lstStyle/>
        <a:p>
          <a:endParaRPr lang="en-US"/>
        </a:p>
      </dgm:t>
    </dgm:pt>
    <dgm:pt modelId="{D61AF0B5-821C-4657-9D17-A217D2BBE6A7}">
      <dgm:prSet/>
      <dgm:spPr/>
      <dgm:t>
        <a:bodyPr/>
        <a:lstStyle/>
        <a:p>
          <a:r>
            <a:rPr lang="es-PE" dirty="0"/>
            <a:t>Desigualdad estructural y dependencia tecnológica</a:t>
          </a:r>
          <a:endParaRPr lang="en-US" dirty="0"/>
        </a:p>
      </dgm:t>
    </dgm:pt>
    <dgm:pt modelId="{566C662D-ED88-42A7-89EB-F760E098F65F}" type="parTrans" cxnId="{6B497FC2-F88F-47D6-8F2A-A8B6476E0324}">
      <dgm:prSet/>
      <dgm:spPr/>
      <dgm:t>
        <a:bodyPr/>
        <a:lstStyle/>
        <a:p>
          <a:endParaRPr lang="en-US"/>
        </a:p>
      </dgm:t>
    </dgm:pt>
    <dgm:pt modelId="{8E7E7BD8-7CC5-402B-8C9D-77BFCE5E7E0A}" type="sibTrans" cxnId="{6B497FC2-F88F-47D6-8F2A-A8B6476E0324}">
      <dgm:prSet/>
      <dgm:spPr/>
      <dgm:t>
        <a:bodyPr/>
        <a:lstStyle/>
        <a:p>
          <a:endParaRPr lang="en-US"/>
        </a:p>
      </dgm:t>
    </dgm:pt>
    <dgm:pt modelId="{CB7B8939-B9A0-46C4-A634-F1E61565FE85}">
      <dgm:prSet/>
      <dgm:spPr/>
      <dgm:t>
        <a:bodyPr/>
        <a:lstStyle/>
        <a:p>
          <a:r>
            <a:rPr lang="es-PE" dirty="0"/>
            <a:t>Ausencia del debate ético / pedagógico</a:t>
          </a:r>
          <a:endParaRPr lang="en-US" dirty="0"/>
        </a:p>
      </dgm:t>
    </dgm:pt>
    <dgm:pt modelId="{3FF9E04A-AC11-468A-87F5-5FAD6EF53E06}" type="parTrans" cxnId="{F9E99BC1-EE73-4817-9B1E-29614F5760C9}">
      <dgm:prSet/>
      <dgm:spPr/>
      <dgm:t>
        <a:bodyPr/>
        <a:lstStyle/>
        <a:p>
          <a:endParaRPr lang="en-US"/>
        </a:p>
      </dgm:t>
    </dgm:pt>
    <dgm:pt modelId="{476FB3E8-E432-4C3D-BC6E-2A511AC26D45}" type="sibTrans" cxnId="{F9E99BC1-EE73-4817-9B1E-29614F5760C9}">
      <dgm:prSet/>
      <dgm:spPr/>
      <dgm:t>
        <a:bodyPr/>
        <a:lstStyle/>
        <a:p>
          <a:endParaRPr lang="en-US"/>
        </a:p>
      </dgm:t>
    </dgm:pt>
    <dgm:pt modelId="{FFB57E06-A604-5240-8993-E7BCB8EDED06}" type="pres">
      <dgm:prSet presAssocID="{E4CC3DDD-E788-4AC6-922E-2B5CC3E6D3E9}" presName="Name0" presStyleCnt="0">
        <dgm:presLayoutVars>
          <dgm:dir/>
          <dgm:animLvl val="lvl"/>
          <dgm:resizeHandles val="exact"/>
        </dgm:presLayoutVars>
      </dgm:prSet>
      <dgm:spPr/>
    </dgm:pt>
    <dgm:pt modelId="{D5BC565C-CC4A-A749-9A88-05E2D19C8F85}" type="pres">
      <dgm:prSet presAssocID="{0CFB38B5-5C75-4F65-BA3B-D899F52B1CD2}" presName="linNode" presStyleCnt="0"/>
      <dgm:spPr/>
    </dgm:pt>
    <dgm:pt modelId="{78E8C808-5A2B-C447-A219-99E688C1CEC3}" type="pres">
      <dgm:prSet presAssocID="{0CFB38B5-5C75-4F65-BA3B-D899F52B1CD2}" presName="parentText" presStyleLbl="node1" presStyleIdx="0" presStyleCnt="3">
        <dgm:presLayoutVars>
          <dgm:chMax val="1"/>
          <dgm:bulletEnabled val="1"/>
        </dgm:presLayoutVars>
      </dgm:prSet>
      <dgm:spPr/>
    </dgm:pt>
    <dgm:pt modelId="{DA759C25-2D76-3B4D-ADB1-45E62A56154C}" type="pres">
      <dgm:prSet presAssocID="{A363B8AE-11A7-4075-AE64-CD919B2808D2}" presName="sp" presStyleCnt="0"/>
      <dgm:spPr/>
    </dgm:pt>
    <dgm:pt modelId="{E442CADC-45AC-9A4F-8330-967E2DBAA1B8}" type="pres">
      <dgm:prSet presAssocID="{D61AF0B5-821C-4657-9D17-A217D2BBE6A7}" presName="linNode" presStyleCnt="0"/>
      <dgm:spPr/>
    </dgm:pt>
    <dgm:pt modelId="{6C36DAD8-9B5B-AF47-916D-F68A05C172E2}" type="pres">
      <dgm:prSet presAssocID="{D61AF0B5-821C-4657-9D17-A217D2BBE6A7}" presName="parentText" presStyleLbl="node1" presStyleIdx="1" presStyleCnt="3">
        <dgm:presLayoutVars>
          <dgm:chMax val="1"/>
          <dgm:bulletEnabled val="1"/>
        </dgm:presLayoutVars>
      </dgm:prSet>
      <dgm:spPr/>
    </dgm:pt>
    <dgm:pt modelId="{AEC67124-AF33-0749-8C4E-7AE999E57E64}" type="pres">
      <dgm:prSet presAssocID="{8E7E7BD8-7CC5-402B-8C9D-77BFCE5E7E0A}" presName="sp" presStyleCnt="0"/>
      <dgm:spPr/>
    </dgm:pt>
    <dgm:pt modelId="{D47E8E9A-A845-264D-B55A-005CCBE07501}" type="pres">
      <dgm:prSet presAssocID="{CB7B8939-B9A0-46C4-A634-F1E61565FE85}" presName="linNode" presStyleCnt="0"/>
      <dgm:spPr/>
    </dgm:pt>
    <dgm:pt modelId="{55B67FA2-50D6-F546-9B91-223AD8C42BC9}" type="pres">
      <dgm:prSet presAssocID="{CB7B8939-B9A0-46C4-A634-F1E61565FE85}" presName="parentText" presStyleLbl="node1" presStyleIdx="2" presStyleCnt="3">
        <dgm:presLayoutVars>
          <dgm:chMax val="1"/>
          <dgm:bulletEnabled val="1"/>
        </dgm:presLayoutVars>
      </dgm:prSet>
      <dgm:spPr/>
    </dgm:pt>
  </dgm:ptLst>
  <dgm:cxnLst>
    <dgm:cxn modelId="{ED47DD63-16F5-A34D-ACB5-11237ADB0E37}" type="presOf" srcId="{CB7B8939-B9A0-46C4-A634-F1E61565FE85}" destId="{55B67FA2-50D6-F546-9B91-223AD8C42BC9}" srcOrd="0" destOrd="0" presId="urn:microsoft.com/office/officeart/2005/8/layout/vList5"/>
    <dgm:cxn modelId="{54E7168C-6226-4CF3-BA05-7E7D18CF4CFE}" srcId="{E4CC3DDD-E788-4AC6-922E-2B5CC3E6D3E9}" destId="{0CFB38B5-5C75-4F65-BA3B-D899F52B1CD2}" srcOrd="0" destOrd="0" parTransId="{F89BB776-763E-4ED9-8AB2-9EFFD28E1B54}" sibTransId="{A363B8AE-11A7-4075-AE64-CD919B2808D2}"/>
    <dgm:cxn modelId="{023F7495-9A84-2E41-9E14-4881529B315C}" type="presOf" srcId="{0CFB38B5-5C75-4F65-BA3B-D899F52B1CD2}" destId="{78E8C808-5A2B-C447-A219-99E688C1CEC3}" srcOrd="0" destOrd="0" presId="urn:microsoft.com/office/officeart/2005/8/layout/vList5"/>
    <dgm:cxn modelId="{BD2C409A-28F9-9546-868A-992BD735F0C2}" type="presOf" srcId="{E4CC3DDD-E788-4AC6-922E-2B5CC3E6D3E9}" destId="{FFB57E06-A604-5240-8993-E7BCB8EDED06}" srcOrd="0" destOrd="0" presId="urn:microsoft.com/office/officeart/2005/8/layout/vList5"/>
    <dgm:cxn modelId="{C5FCA8A3-4128-2741-8427-7E6853413B46}" type="presOf" srcId="{D61AF0B5-821C-4657-9D17-A217D2BBE6A7}" destId="{6C36DAD8-9B5B-AF47-916D-F68A05C172E2}" srcOrd="0" destOrd="0" presId="urn:microsoft.com/office/officeart/2005/8/layout/vList5"/>
    <dgm:cxn modelId="{F9E99BC1-EE73-4817-9B1E-29614F5760C9}" srcId="{E4CC3DDD-E788-4AC6-922E-2B5CC3E6D3E9}" destId="{CB7B8939-B9A0-46C4-A634-F1E61565FE85}" srcOrd="2" destOrd="0" parTransId="{3FF9E04A-AC11-468A-87F5-5FAD6EF53E06}" sibTransId="{476FB3E8-E432-4C3D-BC6E-2A511AC26D45}"/>
    <dgm:cxn modelId="{6B497FC2-F88F-47D6-8F2A-A8B6476E0324}" srcId="{E4CC3DDD-E788-4AC6-922E-2B5CC3E6D3E9}" destId="{D61AF0B5-821C-4657-9D17-A217D2BBE6A7}" srcOrd="1" destOrd="0" parTransId="{566C662D-ED88-42A7-89EB-F760E098F65F}" sibTransId="{8E7E7BD8-7CC5-402B-8C9D-77BFCE5E7E0A}"/>
    <dgm:cxn modelId="{529C8A2B-3DD9-6D49-9029-0BE134B62FDC}" type="presParOf" srcId="{FFB57E06-A604-5240-8993-E7BCB8EDED06}" destId="{D5BC565C-CC4A-A749-9A88-05E2D19C8F85}" srcOrd="0" destOrd="0" presId="urn:microsoft.com/office/officeart/2005/8/layout/vList5"/>
    <dgm:cxn modelId="{1147EBF5-D49E-0547-A5C5-F880F0223938}" type="presParOf" srcId="{D5BC565C-CC4A-A749-9A88-05E2D19C8F85}" destId="{78E8C808-5A2B-C447-A219-99E688C1CEC3}" srcOrd="0" destOrd="0" presId="urn:microsoft.com/office/officeart/2005/8/layout/vList5"/>
    <dgm:cxn modelId="{AFD936DE-4AAF-9A4E-A08A-46F6B937117A}" type="presParOf" srcId="{FFB57E06-A604-5240-8993-E7BCB8EDED06}" destId="{DA759C25-2D76-3B4D-ADB1-45E62A56154C}" srcOrd="1" destOrd="0" presId="urn:microsoft.com/office/officeart/2005/8/layout/vList5"/>
    <dgm:cxn modelId="{51D82CF3-5B41-7F47-99B5-BAA7BC73C73A}" type="presParOf" srcId="{FFB57E06-A604-5240-8993-E7BCB8EDED06}" destId="{E442CADC-45AC-9A4F-8330-967E2DBAA1B8}" srcOrd="2" destOrd="0" presId="urn:microsoft.com/office/officeart/2005/8/layout/vList5"/>
    <dgm:cxn modelId="{4A228B8F-526F-5A44-9113-50493B95C511}" type="presParOf" srcId="{E442CADC-45AC-9A4F-8330-967E2DBAA1B8}" destId="{6C36DAD8-9B5B-AF47-916D-F68A05C172E2}" srcOrd="0" destOrd="0" presId="urn:microsoft.com/office/officeart/2005/8/layout/vList5"/>
    <dgm:cxn modelId="{EFC0A933-491F-7A40-9AE8-7A96AA469BD0}" type="presParOf" srcId="{FFB57E06-A604-5240-8993-E7BCB8EDED06}" destId="{AEC67124-AF33-0749-8C4E-7AE999E57E64}" srcOrd="3" destOrd="0" presId="urn:microsoft.com/office/officeart/2005/8/layout/vList5"/>
    <dgm:cxn modelId="{7FCC69AD-89C8-374F-BCF0-952F9A716F54}" type="presParOf" srcId="{FFB57E06-A604-5240-8993-E7BCB8EDED06}" destId="{D47E8E9A-A845-264D-B55A-005CCBE07501}" srcOrd="4" destOrd="0" presId="urn:microsoft.com/office/officeart/2005/8/layout/vList5"/>
    <dgm:cxn modelId="{687CB2F3-522B-BC43-9973-AFE43D121D81}" type="presParOf" srcId="{D47E8E9A-A845-264D-B55A-005CCBE07501}" destId="{55B67FA2-50D6-F546-9B91-223AD8C42BC9}"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EEEB53-1A6D-8E4D-843A-56D8ED417D44}" type="doc">
      <dgm:prSet loTypeId="urn:microsoft.com/office/officeart/2005/8/layout/vList6" loCatId="" qsTypeId="urn:microsoft.com/office/officeart/2005/8/quickstyle/simple1" qsCatId="simple" csTypeId="urn:microsoft.com/office/officeart/2005/8/colors/colorful5" csCatId="colorful" phldr="1"/>
      <dgm:spPr/>
      <dgm:t>
        <a:bodyPr/>
        <a:lstStyle/>
        <a:p>
          <a:endParaRPr lang="es-ES"/>
        </a:p>
      </dgm:t>
    </dgm:pt>
    <dgm:pt modelId="{EF01A74C-95CA-C34E-AFED-1FE0BB67633C}">
      <dgm:prSet phldrT="[Texto]"/>
      <dgm:spPr/>
      <dgm:t>
        <a:bodyPr/>
        <a:lstStyle/>
        <a:p>
          <a:pPr>
            <a:buNone/>
          </a:pPr>
          <a:r>
            <a:rPr lang="es-PE" b="1" i="0" u="none" dirty="0"/>
            <a:t>Estudios sobre AI literacy funcional</a:t>
          </a:r>
        </a:p>
        <a:p>
          <a:pPr>
            <a:buNone/>
          </a:pPr>
          <a:r>
            <a:rPr lang="es-PE" b="0" i="0" u="none" dirty="0"/>
            <a:t> (Long &amp; Magerko, 2020; Ng et al., 2021).</a:t>
          </a:r>
          <a:endParaRPr lang="es-ES" b="0" dirty="0"/>
        </a:p>
      </dgm:t>
    </dgm:pt>
    <dgm:pt modelId="{4B1C724A-A7EF-3E4C-B899-856F12769549}" type="parTrans" cxnId="{1CE21A2D-F49E-BF4F-9119-17DAAEA9173F}">
      <dgm:prSet/>
      <dgm:spPr/>
      <dgm:t>
        <a:bodyPr/>
        <a:lstStyle/>
        <a:p>
          <a:endParaRPr lang="es-ES"/>
        </a:p>
      </dgm:t>
    </dgm:pt>
    <dgm:pt modelId="{88C57B5D-3401-8E4C-A9D5-CB58BDA89A29}" type="sibTrans" cxnId="{1CE21A2D-F49E-BF4F-9119-17DAAEA9173F}">
      <dgm:prSet/>
      <dgm:spPr/>
      <dgm:t>
        <a:bodyPr/>
        <a:lstStyle/>
        <a:p>
          <a:endParaRPr lang="es-ES"/>
        </a:p>
      </dgm:t>
    </dgm:pt>
    <dgm:pt modelId="{331A8AB6-64EF-A54C-9EF3-F48C7DC69DE9}">
      <dgm:prSet/>
      <dgm:spPr/>
      <dgm:t>
        <a:bodyPr/>
        <a:lstStyle/>
        <a:p>
          <a:pPr>
            <a:buNone/>
          </a:pPr>
          <a:r>
            <a:rPr lang="es-PE" b="0" i="0" u="none" dirty="0"/>
            <a:t>Falta integrar las </a:t>
          </a:r>
          <a:r>
            <a:rPr lang="es-PE" b="1" i="0" u="none" dirty="0"/>
            <a:t>dimensiones afectivas y culturales </a:t>
          </a:r>
          <a:r>
            <a:rPr lang="es-PE" b="0" i="0" u="none" dirty="0"/>
            <a:t>del aprendizaje sobre IA.</a:t>
          </a:r>
        </a:p>
      </dgm:t>
    </dgm:pt>
    <dgm:pt modelId="{817C216A-6A15-B545-ACFA-38FF3B552FB6}" type="parTrans" cxnId="{9DFE748D-729A-C944-9CFC-BAF58A4ECB3E}">
      <dgm:prSet/>
      <dgm:spPr/>
      <dgm:t>
        <a:bodyPr/>
        <a:lstStyle/>
        <a:p>
          <a:endParaRPr lang="es-ES"/>
        </a:p>
      </dgm:t>
    </dgm:pt>
    <dgm:pt modelId="{A0EE183D-73B3-3549-A789-88B2D95BDB81}" type="sibTrans" cxnId="{9DFE748D-729A-C944-9CFC-BAF58A4ECB3E}">
      <dgm:prSet/>
      <dgm:spPr/>
      <dgm:t>
        <a:bodyPr/>
        <a:lstStyle/>
        <a:p>
          <a:endParaRPr lang="es-ES"/>
        </a:p>
      </dgm:t>
    </dgm:pt>
    <dgm:pt modelId="{74EB0755-074B-D04A-A9EA-12F5C741E4A4}">
      <dgm:prSet/>
      <dgm:spPr/>
      <dgm:t>
        <a:bodyPr/>
        <a:lstStyle/>
        <a:p>
          <a:pPr>
            <a:buNone/>
          </a:pPr>
          <a:r>
            <a:rPr lang="es-PE" b="0" i="0" u="none" dirty="0"/>
            <a:t>Investigaciones sobre </a:t>
          </a:r>
          <a:r>
            <a:rPr lang="es-PE" b="1" i="0" u="none" dirty="0"/>
            <a:t>concepciones ingenuas</a:t>
          </a:r>
          <a:r>
            <a:rPr lang="es-PE" b="0" i="0" u="none" dirty="0"/>
            <a:t> de IA </a:t>
          </a:r>
        </a:p>
        <a:p>
          <a:pPr>
            <a:buNone/>
          </a:pPr>
          <a:r>
            <a:rPr lang="es-PE" b="0" i="0" u="none" dirty="0"/>
            <a:t>(Mertala et al., 2022; Kim et al., 2023).</a:t>
          </a:r>
        </a:p>
      </dgm:t>
    </dgm:pt>
    <dgm:pt modelId="{1AD6D5C6-EB76-F841-9578-72A7AC0FEC10}" type="parTrans" cxnId="{BC0BE26E-0F87-DC4E-952B-80250C70B81D}">
      <dgm:prSet/>
      <dgm:spPr/>
      <dgm:t>
        <a:bodyPr/>
        <a:lstStyle/>
        <a:p>
          <a:endParaRPr lang="es-ES"/>
        </a:p>
      </dgm:t>
    </dgm:pt>
    <dgm:pt modelId="{EBD0431C-E6C8-6541-B601-2285BD3B3808}" type="sibTrans" cxnId="{BC0BE26E-0F87-DC4E-952B-80250C70B81D}">
      <dgm:prSet/>
      <dgm:spPr/>
      <dgm:t>
        <a:bodyPr/>
        <a:lstStyle/>
        <a:p>
          <a:endParaRPr lang="es-ES"/>
        </a:p>
      </dgm:t>
    </dgm:pt>
    <dgm:pt modelId="{401C625F-F899-4A48-B6D6-A4E7385DE1E7}">
      <dgm:prSet/>
      <dgm:spPr/>
      <dgm:t>
        <a:bodyPr/>
        <a:lstStyle/>
        <a:p>
          <a:pPr>
            <a:buNone/>
          </a:pPr>
          <a:r>
            <a:rPr lang="es-PE" b="0" i="0" u="none" dirty="0"/>
            <a:t>Escasez de estudios que analicen </a:t>
          </a:r>
          <a:r>
            <a:rPr lang="es-PE" b="1" i="0" u="none" dirty="0"/>
            <a:t>imaginarios y emociones</a:t>
          </a:r>
          <a:r>
            <a:rPr lang="es-PE" b="0" i="0" u="none" dirty="0"/>
            <a:t> como mediaciones del aprendizaje.</a:t>
          </a:r>
        </a:p>
      </dgm:t>
    </dgm:pt>
    <dgm:pt modelId="{16BE8662-C63A-CB4B-8DD4-679EC2865D18}" type="parTrans" cxnId="{EB64C963-DA7C-2244-9285-FEE529B3BE9B}">
      <dgm:prSet/>
      <dgm:spPr/>
      <dgm:t>
        <a:bodyPr/>
        <a:lstStyle/>
        <a:p>
          <a:endParaRPr lang="es-ES"/>
        </a:p>
      </dgm:t>
    </dgm:pt>
    <dgm:pt modelId="{557FD76A-4D1B-394F-85F6-8C216619E08E}" type="sibTrans" cxnId="{EB64C963-DA7C-2244-9285-FEE529B3BE9B}">
      <dgm:prSet/>
      <dgm:spPr/>
      <dgm:t>
        <a:bodyPr/>
        <a:lstStyle/>
        <a:p>
          <a:endParaRPr lang="es-ES"/>
        </a:p>
      </dgm:t>
    </dgm:pt>
    <dgm:pt modelId="{05430DC3-13AF-D54C-B34D-251D4F130644}">
      <dgm:prSet/>
      <dgm:spPr/>
      <dgm:t>
        <a:bodyPr/>
        <a:lstStyle/>
        <a:p>
          <a:pPr>
            <a:buNone/>
          </a:pPr>
          <a:r>
            <a:rPr lang="es-PE" b="0" i="0" u="none" dirty="0"/>
            <a:t>Intervenciones didácticas sobre </a:t>
          </a:r>
          <a:r>
            <a:rPr lang="es-PE" b="1" i="0" u="none" dirty="0"/>
            <a:t>conceptos de ML</a:t>
          </a:r>
          <a:r>
            <a:rPr lang="es-PE" b="0" i="0" u="none" dirty="0"/>
            <a:t> </a:t>
          </a:r>
        </a:p>
        <a:p>
          <a:pPr>
            <a:buNone/>
          </a:pPr>
          <a:r>
            <a:rPr lang="es-PE" b="0" i="0" u="none" dirty="0"/>
            <a:t>(Tedre et al., 2021b; Vartiainen et al., 2021).</a:t>
          </a:r>
        </a:p>
      </dgm:t>
    </dgm:pt>
    <dgm:pt modelId="{46FB60C4-E34E-5143-AA65-8DB1E24E2EF0}" type="parTrans" cxnId="{A216DB0B-8D66-3640-A084-93F01871FA7E}">
      <dgm:prSet/>
      <dgm:spPr/>
      <dgm:t>
        <a:bodyPr/>
        <a:lstStyle/>
        <a:p>
          <a:endParaRPr lang="es-ES"/>
        </a:p>
      </dgm:t>
    </dgm:pt>
    <dgm:pt modelId="{A9772B60-377F-CC4A-9288-2C2F71D8FFEF}" type="sibTrans" cxnId="{A216DB0B-8D66-3640-A084-93F01871FA7E}">
      <dgm:prSet/>
      <dgm:spPr/>
      <dgm:t>
        <a:bodyPr/>
        <a:lstStyle/>
        <a:p>
          <a:endParaRPr lang="es-ES"/>
        </a:p>
      </dgm:t>
    </dgm:pt>
    <dgm:pt modelId="{007023F7-5C1B-1E4A-9DF4-4EE89C7D1E8E}">
      <dgm:prSet/>
      <dgm:spPr/>
      <dgm:t>
        <a:bodyPr/>
        <a:lstStyle/>
        <a:p>
          <a:pPr>
            <a:buNone/>
          </a:pPr>
          <a:r>
            <a:rPr lang="es-PE" b="0" i="0" u="none" dirty="0"/>
            <a:t>Poca investigación que combine </a:t>
          </a:r>
          <a:r>
            <a:rPr lang="es-PE" b="1" i="0" u="none" dirty="0"/>
            <a:t>creación simbólica (dibujo, narrativa, arte)</a:t>
          </a:r>
          <a:r>
            <a:rPr lang="es-PE" b="0" i="0" u="none" dirty="0"/>
            <a:t> con reflexión crítica.</a:t>
          </a:r>
        </a:p>
      </dgm:t>
    </dgm:pt>
    <dgm:pt modelId="{3158BB12-F5D1-5740-9FCB-63BA8BF1C7C1}" type="parTrans" cxnId="{2436628A-E973-A244-86F6-5EAE62B103D1}">
      <dgm:prSet/>
      <dgm:spPr/>
      <dgm:t>
        <a:bodyPr/>
        <a:lstStyle/>
        <a:p>
          <a:endParaRPr lang="es-ES"/>
        </a:p>
      </dgm:t>
    </dgm:pt>
    <dgm:pt modelId="{55F9C225-1BED-B642-97E8-1309090BA5A2}" type="sibTrans" cxnId="{2436628A-E973-A244-86F6-5EAE62B103D1}">
      <dgm:prSet/>
      <dgm:spPr/>
      <dgm:t>
        <a:bodyPr/>
        <a:lstStyle/>
        <a:p>
          <a:endParaRPr lang="es-ES"/>
        </a:p>
      </dgm:t>
    </dgm:pt>
    <dgm:pt modelId="{9159BA7A-443B-9846-9377-2A3D54B683AD}">
      <dgm:prSet/>
      <dgm:spPr/>
      <dgm:t>
        <a:bodyPr/>
        <a:lstStyle/>
        <a:p>
          <a:pPr>
            <a:buNone/>
          </a:pPr>
          <a:r>
            <a:rPr lang="es-PE" b="0" i="0" u="none" dirty="0"/>
            <a:t>Revisión latinoamericana incipiente sobre </a:t>
          </a:r>
          <a:r>
            <a:rPr lang="es-PE" b="1" i="0" u="none" dirty="0"/>
            <a:t>percepciones juveniles de IA</a:t>
          </a:r>
          <a:endParaRPr lang="es-PE" b="0" i="0" u="none" dirty="0"/>
        </a:p>
      </dgm:t>
    </dgm:pt>
    <dgm:pt modelId="{3F625070-47AD-E14D-8523-0AAF9913E769}" type="parTrans" cxnId="{32AC4008-3345-5C4E-8356-B2287B62BFF9}">
      <dgm:prSet/>
      <dgm:spPr/>
      <dgm:t>
        <a:bodyPr/>
        <a:lstStyle/>
        <a:p>
          <a:endParaRPr lang="es-ES"/>
        </a:p>
      </dgm:t>
    </dgm:pt>
    <dgm:pt modelId="{BC4E31D1-8F40-4243-BDA3-96F6566038A7}" type="sibTrans" cxnId="{32AC4008-3345-5C4E-8356-B2287B62BFF9}">
      <dgm:prSet/>
      <dgm:spPr/>
      <dgm:t>
        <a:bodyPr/>
        <a:lstStyle/>
        <a:p>
          <a:endParaRPr lang="es-ES"/>
        </a:p>
      </dgm:t>
    </dgm:pt>
    <dgm:pt modelId="{1F450E57-870E-EE42-AA54-1DBB749CD82A}">
      <dgm:prSet/>
      <dgm:spPr/>
      <dgm:t>
        <a:bodyPr/>
        <a:lstStyle/>
        <a:p>
          <a:pPr>
            <a:buNone/>
          </a:pPr>
          <a:r>
            <a:rPr lang="es-PE" b="0" i="0" u="none" dirty="0"/>
            <a:t>Casi nula exploración de </a:t>
          </a:r>
          <a:r>
            <a:rPr lang="es-PE" b="1" i="0" u="none" dirty="0"/>
            <a:t>contextos del “Sur Global”</a:t>
          </a:r>
          <a:r>
            <a:rPr lang="es-PE" b="0" i="0" u="none" dirty="0"/>
            <a:t> y sus desigualdades estructurales.</a:t>
          </a:r>
        </a:p>
      </dgm:t>
    </dgm:pt>
    <dgm:pt modelId="{26E29133-16EB-E044-A63B-8B3F5983ECDD}" type="parTrans" cxnId="{0A78AEAE-3DC8-9241-9019-ED81C88BBA18}">
      <dgm:prSet/>
      <dgm:spPr/>
      <dgm:t>
        <a:bodyPr/>
        <a:lstStyle/>
        <a:p>
          <a:endParaRPr lang="es-ES"/>
        </a:p>
      </dgm:t>
    </dgm:pt>
    <dgm:pt modelId="{AED78144-5BE0-504A-A11E-CB9CED4C0CFF}" type="sibTrans" cxnId="{0A78AEAE-3DC8-9241-9019-ED81C88BBA18}">
      <dgm:prSet/>
      <dgm:spPr/>
      <dgm:t>
        <a:bodyPr/>
        <a:lstStyle/>
        <a:p>
          <a:endParaRPr lang="es-ES"/>
        </a:p>
      </dgm:t>
    </dgm:pt>
    <dgm:pt modelId="{2EB8FA10-05A6-2D41-AC31-200D2BB55065}" type="pres">
      <dgm:prSet presAssocID="{4FEEEB53-1A6D-8E4D-843A-56D8ED417D44}" presName="Name0" presStyleCnt="0">
        <dgm:presLayoutVars>
          <dgm:dir/>
          <dgm:animLvl val="lvl"/>
          <dgm:resizeHandles/>
        </dgm:presLayoutVars>
      </dgm:prSet>
      <dgm:spPr/>
    </dgm:pt>
    <dgm:pt modelId="{DDC39876-2074-874C-95AE-83A7C4F2E72F}" type="pres">
      <dgm:prSet presAssocID="{EF01A74C-95CA-C34E-AFED-1FE0BB67633C}" presName="linNode" presStyleCnt="0"/>
      <dgm:spPr/>
    </dgm:pt>
    <dgm:pt modelId="{D691252E-0EE2-1844-9E22-475E9FE7910E}" type="pres">
      <dgm:prSet presAssocID="{EF01A74C-95CA-C34E-AFED-1FE0BB67633C}" presName="parentShp" presStyleLbl="node1" presStyleIdx="0" presStyleCnt="4">
        <dgm:presLayoutVars>
          <dgm:bulletEnabled val="1"/>
        </dgm:presLayoutVars>
      </dgm:prSet>
      <dgm:spPr/>
    </dgm:pt>
    <dgm:pt modelId="{6AAE80B8-E938-A34B-95E2-8C982DFFF3AE}" type="pres">
      <dgm:prSet presAssocID="{EF01A74C-95CA-C34E-AFED-1FE0BB67633C}" presName="childShp" presStyleLbl="bgAccFollowNode1" presStyleIdx="0" presStyleCnt="4">
        <dgm:presLayoutVars>
          <dgm:bulletEnabled val="1"/>
        </dgm:presLayoutVars>
      </dgm:prSet>
      <dgm:spPr/>
    </dgm:pt>
    <dgm:pt modelId="{14662E5B-DD1A-5744-B28F-A0B137267AEF}" type="pres">
      <dgm:prSet presAssocID="{88C57B5D-3401-8E4C-A9D5-CB58BDA89A29}" presName="spacing" presStyleCnt="0"/>
      <dgm:spPr/>
    </dgm:pt>
    <dgm:pt modelId="{CF593E65-9958-9E44-9C6D-A69503B3D87E}" type="pres">
      <dgm:prSet presAssocID="{74EB0755-074B-D04A-A9EA-12F5C741E4A4}" presName="linNode" presStyleCnt="0"/>
      <dgm:spPr/>
    </dgm:pt>
    <dgm:pt modelId="{FE6893BF-C2AA-1941-88B9-0A6DC4C84734}" type="pres">
      <dgm:prSet presAssocID="{74EB0755-074B-D04A-A9EA-12F5C741E4A4}" presName="parentShp" presStyleLbl="node1" presStyleIdx="1" presStyleCnt="4">
        <dgm:presLayoutVars>
          <dgm:bulletEnabled val="1"/>
        </dgm:presLayoutVars>
      </dgm:prSet>
      <dgm:spPr/>
    </dgm:pt>
    <dgm:pt modelId="{1A89D2E8-5745-F740-94CF-AA8877C542E6}" type="pres">
      <dgm:prSet presAssocID="{74EB0755-074B-D04A-A9EA-12F5C741E4A4}" presName="childShp" presStyleLbl="bgAccFollowNode1" presStyleIdx="1" presStyleCnt="4">
        <dgm:presLayoutVars>
          <dgm:bulletEnabled val="1"/>
        </dgm:presLayoutVars>
      </dgm:prSet>
      <dgm:spPr/>
    </dgm:pt>
    <dgm:pt modelId="{3FEB37E5-C761-844B-827C-777811EF3759}" type="pres">
      <dgm:prSet presAssocID="{EBD0431C-E6C8-6541-B601-2285BD3B3808}" presName="spacing" presStyleCnt="0"/>
      <dgm:spPr/>
    </dgm:pt>
    <dgm:pt modelId="{F21763E0-D504-774C-A570-EA6070E87D5A}" type="pres">
      <dgm:prSet presAssocID="{05430DC3-13AF-D54C-B34D-251D4F130644}" presName="linNode" presStyleCnt="0"/>
      <dgm:spPr/>
    </dgm:pt>
    <dgm:pt modelId="{04F37F3F-E28F-854D-8667-25D258380CEC}" type="pres">
      <dgm:prSet presAssocID="{05430DC3-13AF-D54C-B34D-251D4F130644}" presName="parentShp" presStyleLbl="node1" presStyleIdx="2" presStyleCnt="4">
        <dgm:presLayoutVars>
          <dgm:bulletEnabled val="1"/>
        </dgm:presLayoutVars>
      </dgm:prSet>
      <dgm:spPr/>
    </dgm:pt>
    <dgm:pt modelId="{AF4E92F3-1256-7E48-9E16-F468CADB661F}" type="pres">
      <dgm:prSet presAssocID="{05430DC3-13AF-D54C-B34D-251D4F130644}" presName="childShp" presStyleLbl="bgAccFollowNode1" presStyleIdx="2" presStyleCnt="4">
        <dgm:presLayoutVars>
          <dgm:bulletEnabled val="1"/>
        </dgm:presLayoutVars>
      </dgm:prSet>
      <dgm:spPr/>
    </dgm:pt>
    <dgm:pt modelId="{317AE925-468C-BE43-AEE2-CD48DBDA4434}" type="pres">
      <dgm:prSet presAssocID="{A9772B60-377F-CC4A-9288-2C2F71D8FFEF}" presName="spacing" presStyleCnt="0"/>
      <dgm:spPr/>
    </dgm:pt>
    <dgm:pt modelId="{F4ACA718-DB18-D245-8B2B-34ACA3128426}" type="pres">
      <dgm:prSet presAssocID="{9159BA7A-443B-9846-9377-2A3D54B683AD}" presName="linNode" presStyleCnt="0"/>
      <dgm:spPr/>
    </dgm:pt>
    <dgm:pt modelId="{5A80BE72-BCA9-654F-8545-7EDF35F8C4E6}" type="pres">
      <dgm:prSet presAssocID="{9159BA7A-443B-9846-9377-2A3D54B683AD}" presName="parentShp" presStyleLbl="node1" presStyleIdx="3" presStyleCnt="4">
        <dgm:presLayoutVars>
          <dgm:bulletEnabled val="1"/>
        </dgm:presLayoutVars>
      </dgm:prSet>
      <dgm:spPr/>
    </dgm:pt>
    <dgm:pt modelId="{27866E4F-0E85-D547-9AD0-30F2930E9B44}" type="pres">
      <dgm:prSet presAssocID="{9159BA7A-443B-9846-9377-2A3D54B683AD}" presName="childShp" presStyleLbl="bgAccFollowNode1" presStyleIdx="3" presStyleCnt="4">
        <dgm:presLayoutVars>
          <dgm:bulletEnabled val="1"/>
        </dgm:presLayoutVars>
      </dgm:prSet>
      <dgm:spPr/>
    </dgm:pt>
  </dgm:ptLst>
  <dgm:cxnLst>
    <dgm:cxn modelId="{32AC4008-3345-5C4E-8356-B2287B62BFF9}" srcId="{4FEEEB53-1A6D-8E4D-843A-56D8ED417D44}" destId="{9159BA7A-443B-9846-9377-2A3D54B683AD}" srcOrd="3" destOrd="0" parTransId="{3F625070-47AD-E14D-8523-0AAF9913E769}" sibTransId="{BC4E31D1-8F40-4243-BDA3-96F6566038A7}"/>
    <dgm:cxn modelId="{A216DB0B-8D66-3640-A084-93F01871FA7E}" srcId="{4FEEEB53-1A6D-8E4D-843A-56D8ED417D44}" destId="{05430DC3-13AF-D54C-B34D-251D4F130644}" srcOrd="2" destOrd="0" parTransId="{46FB60C4-E34E-5143-AA65-8DB1E24E2EF0}" sibTransId="{A9772B60-377F-CC4A-9288-2C2F71D8FFEF}"/>
    <dgm:cxn modelId="{C1C3BA15-AB73-654C-A4C8-7ED9B262FF6F}" type="presOf" srcId="{4FEEEB53-1A6D-8E4D-843A-56D8ED417D44}" destId="{2EB8FA10-05A6-2D41-AC31-200D2BB55065}" srcOrd="0" destOrd="0" presId="urn:microsoft.com/office/officeart/2005/8/layout/vList6"/>
    <dgm:cxn modelId="{62A97624-A1A1-2046-8953-36500C930AA4}" type="presOf" srcId="{331A8AB6-64EF-A54C-9EF3-F48C7DC69DE9}" destId="{6AAE80B8-E938-A34B-95E2-8C982DFFF3AE}" srcOrd="0" destOrd="0" presId="urn:microsoft.com/office/officeart/2005/8/layout/vList6"/>
    <dgm:cxn modelId="{CCDB2728-CF0F-C847-AD53-9F51FE6B6CE3}" type="presOf" srcId="{007023F7-5C1B-1E4A-9DF4-4EE89C7D1E8E}" destId="{AF4E92F3-1256-7E48-9E16-F468CADB661F}" srcOrd="0" destOrd="0" presId="urn:microsoft.com/office/officeart/2005/8/layout/vList6"/>
    <dgm:cxn modelId="{1CE21A2D-F49E-BF4F-9119-17DAAEA9173F}" srcId="{4FEEEB53-1A6D-8E4D-843A-56D8ED417D44}" destId="{EF01A74C-95CA-C34E-AFED-1FE0BB67633C}" srcOrd="0" destOrd="0" parTransId="{4B1C724A-A7EF-3E4C-B899-856F12769549}" sibTransId="{88C57B5D-3401-8E4C-A9D5-CB58BDA89A29}"/>
    <dgm:cxn modelId="{EB64C963-DA7C-2244-9285-FEE529B3BE9B}" srcId="{74EB0755-074B-D04A-A9EA-12F5C741E4A4}" destId="{401C625F-F899-4A48-B6D6-A4E7385DE1E7}" srcOrd="0" destOrd="0" parTransId="{16BE8662-C63A-CB4B-8DD4-679EC2865D18}" sibTransId="{557FD76A-4D1B-394F-85F6-8C216619E08E}"/>
    <dgm:cxn modelId="{2592E363-7C41-0A44-8DB4-D213EB78C2FD}" type="presOf" srcId="{74EB0755-074B-D04A-A9EA-12F5C741E4A4}" destId="{FE6893BF-C2AA-1941-88B9-0A6DC4C84734}" srcOrd="0" destOrd="0" presId="urn:microsoft.com/office/officeart/2005/8/layout/vList6"/>
    <dgm:cxn modelId="{BC0BE26E-0F87-DC4E-952B-80250C70B81D}" srcId="{4FEEEB53-1A6D-8E4D-843A-56D8ED417D44}" destId="{74EB0755-074B-D04A-A9EA-12F5C741E4A4}" srcOrd="1" destOrd="0" parTransId="{1AD6D5C6-EB76-F841-9578-72A7AC0FEC10}" sibTransId="{EBD0431C-E6C8-6541-B601-2285BD3B3808}"/>
    <dgm:cxn modelId="{2436628A-E973-A244-86F6-5EAE62B103D1}" srcId="{05430DC3-13AF-D54C-B34D-251D4F130644}" destId="{007023F7-5C1B-1E4A-9DF4-4EE89C7D1E8E}" srcOrd="0" destOrd="0" parTransId="{3158BB12-F5D1-5740-9FCB-63BA8BF1C7C1}" sibTransId="{55F9C225-1BED-B642-97E8-1309090BA5A2}"/>
    <dgm:cxn modelId="{9DFE748D-729A-C944-9CFC-BAF58A4ECB3E}" srcId="{EF01A74C-95CA-C34E-AFED-1FE0BB67633C}" destId="{331A8AB6-64EF-A54C-9EF3-F48C7DC69DE9}" srcOrd="0" destOrd="0" parTransId="{817C216A-6A15-B545-ACFA-38FF3B552FB6}" sibTransId="{A0EE183D-73B3-3549-A789-88B2D95BDB81}"/>
    <dgm:cxn modelId="{7980A18E-FF5E-1048-AA09-381768E34355}" type="presOf" srcId="{401C625F-F899-4A48-B6D6-A4E7385DE1E7}" destId="{1A89D2E8-5745-F740-94CF-AA8877C542E6}" srcOrd="0" destOrd="0" presId="urn:microsoft.com/office/officeart/2005/8/layout/vList6"/>
    <dgm:cxn modelId="{26339E92-ACBB-DC49-A636-8D94A4DF2E43}" type="presOf" srcId="{1F450E57-870E-EE42-AA54-1DBB749CD82A}" destId="{27866E4F-0E85-D547-9AD0-30F2930E9B44}" srcOrd="0" destOrd="0" presId="urn:microsoft.com/office/officeart/2005/8/layout/vList6"/>
    <dgm:cxn modelId="{0A78AEAE-3DC8-9241-9019-ED81C88BBA18}" srcId="{9159BA7A-443B-9846-9377-2A3D54B683AD}" destId="{1F450E57-870E-EE42-AA54-1DBB749CD82A}" srcOrd="0" destOrd="0" parTransId="{26E29133-16EB-E044-A63B-8B3F5983ECDD}" sibTransId="{AED78144-5BE0-504A-A11E-CB9CED4C0CFF}"/>
    <dgm:cxn modelId="{B24DFAB1-5CFA-2E40-A12B-8ED49A2F6866}" type="presOf" srcId="{05430DC3-13AF-D54C-B34D-251D4F130644}" destId="{04F37F3F-E28F-854D-8667-25D258380CEC}" srcOrd="0" destOrd="0" presId="urn:microsoft.com/office/officeart/2005/8/layout/vList6"/>
    <dgm:cxn modelId="{488304CA-6CE0-5840-AC84-2C92B6B9CFC3}" type="presOf" srcId="{9159BA7A-443B-9846-9377-2A3D54B683AD}" destId="{5A80BE72-BCA9-654F-8545-7EDF35F8C4E6}" srcOrd="0" destOrd="0" presId="urn:microsoft.com/office/officeart/2005/8/layout/vList6"/>
    <dgm:cxn modelId="{828B3AFC-C84B-3C4A-ADEE-BCF8E899E542}" type="presOf" srcId="{EF01A74C-95CA-C34E-AFED-1FE0BB67633C}" destId="{D691252E-0EE2-1844-9E22-475E9FE7910E}" srcOrd="0" destOrd="0" presId="urn:microsoft.com/office/officeart/2005/8/layout/vList6"/>
    <dgm:cxn modelId="{933345D2-49BC-6D44-9B62-97556A710FCB}" type="presParOf" srcId="{2EB8FA10-05A6-2D41-AC31-200D2BB55065}" destId="{DDC39876-2074-874C-95AE-83A7C4F2E72F}" srcOrd="0" destOrd="0" presId="urn:microsoft.com/office/officeart/2005/8/layout/vList6"/>
    <dgm:cxn modelId="{DCC42BA8-ACE7-B34F-847F-F5D844B8914B}" type="presParOf" srcId="{DDC39876-2074-874C-95AE-83A7C4F2E72F}" destId="{D691252E-0EE2-1844-9E22-475E9FE7910E}" srcOrd="0" destOrd="0" presId="urn:microsoft.com/office/officeart/2005/8/layout/vList6"/>
    <dgm:cxn modelId="{5DD2F13A-4F3E-DD49-9D01-20366251C278}" type="presParOf" srcId="{DDC39876-2074-874C-95AE-83A7C4F2E72F}" destId="{6AAE80B8-E938-A34B-95E2-8C982DFFF3AE}" srcOrd="1" destOrd="0" presId="urn:microsoft.com/office/officeart/2005/8/layout/vList6"/>
    <dgm:cxn modelId="{6F5393BD-784B-544D-9902-F2ECB16F84DE}" type="presParOf" srcId="{2EB8FA10-05A6-2D41-AC31-200D2BB55065}" destId="{14662E5B-DD1A-5744-B28F-A0B137267AEF}" srcOrd="1" destOrd="0" presId="urn:microsoft.com/office/officeart/2005/8/layout/vList6"/>
    <dgm:cxn modelId="{70E3EF54-C529-984F-AAF9-F148E6188FF0}" type="presParOf" srcId="{2EB8FA10-05A6-2D41-AC31-200D2BB55065}" destId="{CF593E65-9958-9E44-9C6D-A69503B3D87E}" srcOrd="2" destOrd="0" presId="urn:microsoft.com/office/officeart/2005/8/layout/vList6"/>
    <dgm:cxn modelId="{020741B6-919A-6948-9760-53A737938E11}" type="presParOf" srcId="{CF593E65-9958-9E44-9C6D-A69503B3D87E}" destId="{FE6893BF-C2AA-1941-88B9-0A6DC4C84734}" srcOrd="0" destOrd="0" presId="urn:microsoft.com/office/officeart/2005/8/layout/vList6"/>
    <dgm:cxn modelId="{E96DB2D1-7B1A-EC47-98B7-A623FFE45A4C}" type="presParOf" srcId="{CF593E65-9958-9E44-9C6D-A69503B3D87E}" destId="{1A89D2E8-5745-F740-94CF-AA8877C542E6}" srcOrd="1" destOrd="0" presId="urn:microsoft.com/office/officeart/2005/8/layout/vList6"/>
    <dgm:cxn modelId="{59AF421E-BE01-EC49-BF9C-66330AA885B8}" type="presParOf" srcId="{2EB8FA10-05A6-2D41-AC31-200D2BB55065}" destId="{3FEB37E5-C761-844B-827C-777811EF3759}" srcOrd="3" destOrd="0" presId="urn:microsoft.com/office/officeart/2005/8/layout/vList6"/>
    <dgm:cxn modelId="{73BD959E-2BE3-A442-B20F-BCCB826DE7A9}" type="presParOf" srcId="{2EB8FA10-05A6-2D41-AC31-200D2BB55065}" destId="{F21763E0-D504-774C-A570-EA6070E87D5A}" srcOrd="4" destOrd="0" presId="urn:microsoft.com/office/officeart/2005/8/layout/vList6"/>
    <dgm:cxn modelId="{B8938D79-DB25-E647-AB6E-78903C1627B9}" type="presParOf" srcId="{F21763E0-D504-774C-A570-EA6070E87D5A}" destId="{04F37F3F-E28F-854D-8667-25D258380CEC}" srcOrd="0" destOrd="0" presId="urn:microsoft.com/office/officeart/2005/8/layout/vList6"/>
    <dgm:cxn modelId="{99CDC3EA-79AD-3349-8C06-8EF69F4786CD}" type="presParOf" srcId="{F21763E0-D504-774C-A570-EA6070E87D5A}" destId="{AF4E92F3-1256-7E48-9E16-F468CADB661F}" srcOrd="1" destOrd="0" presId="urn:microsoft.com/office/officeart/2005/8/layout/vList6"/>
    <dgm:cxn modelId="{49038E00-E0F8-E04E-B8DD-A7B7E9D61DD4}" type="presParOf" srcId="{2EB8FA10-05A6-2D41-AC31-200D2BB55065}" destId="{317AE925-468C-BE43-AEE2-CD48DBDA4434}" srcOrd="5" destOrd="0" presId="urn:microsoft.com/office/officeart/2005/8/layout/vList6"/>
    <dgm:cxn modelId="{BCE9A411-AD9C-8643-BB49-BD18265815A4}" type="presParOf" srcId="{2EB8FA10-05A6-2D41-AC31-200D2BB55065}" destId="{F4ACA718-DB18-D245-8B2B-34ACA3128426}" srcOrd="6" destOrd="0" presId="urn:microsoft.com/office/officeart/2005/8/layout/vList6"/>
    <dgm:cxn modelId="{9EAD09A3-1964-6247-B128-5CA49733B2A1}" type="presParOf" srcId="{F4ACA718-DB18-D245-8B2B-34ACA3128426}" destId="{5A80BE72-BCA9-654F-8545-7EDF35F8C4E6}" srcOrd="0" destOrd="0" presId="urn:microsoft.com/office/officeart/2005/8/layout/vList6"/>
    <dgm:cxn modelId="{C71AC8A6-068D-B047-A3F7-64C332031F97}" type="presParOf" srcId="{F4ACA718-DB18-D245-8B2B-34ACA3128426}" destId="{27866E4F-0E85-D547-9AD0-30F2930E9B4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CC4B494-AD67-402A-9973-3A8458861E6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EA0517BE-53C7-4C1F-BF48-0CE411B9B023}">
      <dgm:prSet/>
      <dgm:spPr/>
      <dgm:t>
        <a:bodyPr/>
        <a:lstStyle/>
        <a:p>
          <a:pPr>
            <a:lnSpc>
              <a:spcPct val="100000"/>
            </a:lnSpc>
          </a:pPr>
          <a:r>
            <a:rPr lang="es-PE" dirty="0"/>
            <a:t>Investigación-Acción</a:t>
          </a:r>
          <a:endParaRPr lang="en-US" dirty="0"/>
        </a:p>
      </dgm:t>
    </dgm:pt>
    <dgm:pt modelId="{3DB950B4-2CF3-453D-A41B-95C1F4EA1AA0}" type="parTrans" cxnId="{84DE76EF-E3B2-45FA-B2B2-57C05FE1DB08}">
      <dgm:prSet/>
      <dgm:spPr/>
      <dgm:t>
        <a:bodyPr/>
        <a:lstStyle/>
        <a:p>
          <a:endParaRPr lang="en-US"/>
        </a:p>
      </dgm:t>
    </dgm:pt>
    <dgm:pt modelId="{F35CEEEF-7816-4207-9504-CBBD50E65DE3}" type="sibTrans" cxnId="{84DE76EF-E3B2-45FA-B2B2-57C05FE1DB08}">
      <dgm:prSet/>
      <dgm:spPr/>
      <dgm:t>
        <a:bodyPr/>
        <a:lstStyle/>
        <a:p>
          <a:endParaRPr lang="en-US"/>
        </a:p>
      </dgm:t>
    </dgm:pt>
    <dgm:pt modelId="{7DD9A1D6-E225-4335-AC7E-F35B1D44ED4D}">
      <dgm:prSet/>
      <dgm:spPr/>
      <dgm:t>
        <a:bodyPr/>
        <a:lstStyle/>
        <a:p>
          <a:pPr>
            <a:lnSpc>
              <a:spcPct val="100000"/>
            </a:lnSpc>
          </a:pPr>
          <a:r>
            <a:rPr lang="es-PE"/>
            <a:t>Taller participativo con estudiantes de 3ero de secundaria</a:t>
          </a:r>
          <a:endParaRPr lang="en-US"/>
        </a:p>
      </dgm:t>
    </dgm:pt>
    <dgm:pt modelId="{A206FE3B-7410-42F7-B0A9-D4F26FE2996B}" type="parTrans" cxnId="{39119E66-794B-4DCE-BE03-A34ABFF5E80A}">
      <dgm:prSet/>
      <dgm:spPr/>
      <dgm:t>
        <a:bodyPr/>
        <a:lstStyle/>
        <a:p>
          <a:endParaRPr lang="en-US"/>
        </a:p>
      </dgm:t>
    </dgm:pt>
    <dgm:pt modelId="{5C8F8C06-88B0-4C27-A7FF-44534BA8A702}" type="sibTrans" cxnId="{39119E66-794B-4DCE-BE03-A34ABFF5E80A}">
      <dgm:prSet/>
      <dgm:spPr/>
      <dgm:t>
        <a:bodyPr/>
        <a:lstStyle/>
        <a:p>
          <a:endParaRPr lang="en-US"/>
        </a:p>
      </dgm:t>
    </dgm:pt>
    <dgm:pt modelId="{C3BFA611-49AD-4A09-BD0C-DAE20CF774B4}">
      <dgm:prSet/>
      <dgm:spPr/>
      <dgm:t>
        <a:bodyPr/>
        <a:lstStyle/>
        <a:p>
          <a:pPr>
            <a:lnSpc>
              <a:spcPct val="100000"/>
            </a:lnSpc>
          </a:pPr>
          <a:r>
            <a:rPr lang="es-PE"/>
            <a:t>Piloto + 4 colegios (2 públicos y 2 privados)</a:t>
          </a:r>
          <a:endParaRPr lang="en-US"/>
        </a:p>
      </dgm:t>
    </dgm:pt>
    <dgm:pt modelId="{CF1F231E-E153-4B36-B634-37088A30A937}" type="parTrans" cxnId="{60801E3A-036C-4AD2-BC44-577E8B6F06C0}">
      <dgm:prSet/>
      <dgm:spPr/>
      <dgm:t>
        <a:bodyPr/>
        <a:lstStyle/>
        <a:p>
          <a:endParaRPr lang="en-US"/>
        </a:p>
      </dgm:t>
    </dgm:pt>
    <dgm:pt modelId="{C2D125B5-81FB-41B7-B2E3-DA65E9910178}" type="sibTrans" cxnId="{60801E3A-036C-4AD2-BC44-577E8B6F06C0}">
      <dgm:prSet/>
      <dgm:spPr/>
      <dgm:t>
        <a:bodyPr/>
        <a:lstStyle/>
        <a:p>
          <a:endParaRPr lang="en-US"/>
        </a:p>
      </dgm:t>
    </dgm:pt>
    <dgm:pt modelId="{C10E0B8F-86E8-4D07-B340-4C09AF6151A1}" type="pres">
      <dgm:prSet presAssocID="{5CC4B494-AD67-402A-9973-3A8458861E69}" presName="root" presStyleCnt="0">
        <dgm:presLayoutVars>
          <dgm:dir/>
          <dgm:resizeHandles val="exact"/>
        </dgm:presLayoutVars>
      </dgm:prSet>
      <dgm:spPr/>
    </dgm:pt>
    <dgm:pt modelId="{DFB2EF85-CA89-4391-A3D3-AB54BC32ACE4}" type="pres">
      <dgm:prSet presAssocID="{EA0517BE-53C7-4C1F-BF48-0CE411B9B023}" presName="compNode" presStyleCnt="0"/>
      <dgm:spPr/>
    </dgm:pt>
    <dgm:pt modelId="{B4105848-889B-4B39-BD66-553047325C13}" type="pres">
      <dgm:prSet presAssocID="{EA0517BE-53C7-4C1F-BF48-0CE411B9B02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agnifying glass"/>
        </a:ext>
      </dgm:extLst>
    </dgm:pt>
    <dgm:pt modelId="{36CE7DB6-5058-4505-BD84-26E73C5011E6}" type="pres">
      <dgm:prSet presAssocID="{EA0517BE-53C7-4C1F-BF48-0CE411B9B023}" presName="spaceRect" presStyleCnt="0"/>
      <dgm:spPr/>
    </dgm:pt>
    <dgm:pt modelId="{8CDFF8EA-7829-4B3F-B6AA-12951A3331E8}" type="pres">
      <dgm:prSet presAssocID="{EA0517BE-53C7-4C1F-BF48-0CE411B9B023}" presName="textRect" presStyleLbl="revTx" presStyleIdx="0" presStyleCnt="3">
        <dgm:presLayoutVars>
          <dgm:chMax val="1"/>
          <dgm:chPref val="1"/>
        </dgm:presLayoutVars>
      </dgm:prSet>
      <dgm:spPr/>
    </dgm:pt>
    <dgm:pt modelId="{65F93B27-6AA0-4FDA-AE9B-44E63DA18925}" type="pres">
      <dgm:prSet presAssocID="{F35CEEEF-7816-4207-9504-CBBD50E65DE3}" presName="sibTrans" presStyleCnt="0"/>
      <dgm:spPr/>
    </dgm:pt>
    <dgm:pt modelId="{E081E664-B918-45FC-BB51-E666B2810B4B}" type="pres">
      <dgm:prSet presAssocID="{7DD9A1D6-E225-4335-AC7E-F35B1D44ED4D}" presName="compNode" presStyleCnt="0"/>
      <dgm:spPr/>
    </dgm:pt>
    <dgm:pt modelId="{CBEB2207-A395-4227-AB0F-D7A7C0AA5602}" type="pres">
      <dgm:prSet presAssocID="{7DD9A1D6-E225-4335-AC7E-F35B1D44ED4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upo"/>
        </a:ext>
      </dgm:extLst>
    </dgm:pt>
    <dgm:pt modelId="{7C40AAAE-3F12-422E-A485-A06A56ABE1D0}" type="pres">
      <dgm:prSet presAssocID="{7DD9A1D6-E225-4335-AC7E-F35B1D44ED4D}" presName="spaceRect" presStyleCnt="0"/>
      <dgm:spPr/>
    </dgm:pt>
    <dgm:pt modelId="{721BF626-BB61-4F06-8DE3-FC3FF73DC7D3}" type="pres">
      <dgm:prSet presAssocID="{7DD9A1D6-E225-4335-AC7E-F35B1D44ED4D}" presName="textRect" presStyleLbl="revTx" presStyleIdx="1" presStyleCnt="3">
        <dgm:presLayoutVars>
          <dgm:chMax val="1"/>
          <dgm:chPref val="1"/>
        </dgm:presLayoutVars>
      </dgm:prSet>
      <dgm:spPr/>
    </dgm:pt>
    <dgm:pt modelId="{1D72BA0A-7982-4A39-9C9A-82DD8CA5E524}" type="pres">
      <dgm:prSet presAssocID="{5C8F8C06-88B0-4C27-A7FF-44534BA8A702}" presName="sibTrans" presStyleCnt="0"/>
      <dgm:spPr/>
    </dgm:pt>
    <dgm:pt modelId="{57ED8068-40B7-43BF-94CD-9899D6C67D40}" type="pres">
      <dgm:prSet presAssocID="{C3BFA611-49AD-4A09-BD0C-DAE20CF774B4}" presName="compNode" presStyleCnt="0"/>
      <dgm:spPr/>
    </dgm:pt>
    <dgm:pt modelId="{5F526836-6EBE-4ED7-9DC2-B9593EB44676}" type="pres">
      <dgm:prSet presAssocID="{C3BFA611-49AD-4A09-BD0C-DAE20CF774B4}"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entro educativo"/>
        </a:ext>
      </dgm:extLst>
    </dgm:pt>
    <dgm:pt modelId="{A87BCDEE-F2BD-4E6D-BFB7-9B3E2D6B6EB1}" type="pres">
      <dgm:prSet presAssocID="{C3BFA611-49AD-4A09-BD0C-DAE20CF774B4}" presName="spaceRect" presStyleCnt="0"/>
      <dgm:spPr/>
    </dgm:pt>
    <dgm:pt modelId="{74B157A6-B369-4016-B271-3B0C4ADA4AB7}" type="pres">
      <dgm:prSet presAssocID="{C3BFA611-49AD-4A09-BD0C-DAE20CF774B4}" presName="textRect" presStyleLbl="revTx" presStyleIdx="2" presStyleCnt="3">
        <dgm:presLayoutVars>
          <dgm:chMax val="1"/>
          <dgm:chPref val="1"/>
        </dgm:presLayoutVars>
      </dgm:prSet>
      <dgm:spPr/>
    </dgm:pt>
  </dgm:ptLst>
  <dgm:cxnLst>
    <dgm:cxn modelId="{6AEB7A2F-921E-486D-AA89-C37700D42726}" type="presOf" srcId="{EA0517BE-53C7-4C1F-BF48-0CE411B9B023}" destId="{8CDFF8EA-7829-4B3F-B6AA-12951A3331E8}" srcOrd="0" destOrd="0" presId="urn:microsoft.com/office/officeart/2018/2/layout/IconLabelList"/>
    <dgm:cxn modelId="{C1AC5F34-E8F5-4C20-AB1C-555D4FB7E903}" type="presOf" srcId="{5CC4B494-AD67-402A-9973-3A8458861E69}" destId="{C10E0B8F-86E8-4D07-B340-4C09AF6151A1}" srcOrd="0" destOrd="0" presId="urn:microsoft.com/office/officeart/2018/2/layout/IconLabelList"/>
    <dgm:cxn modelId="{60801E3A-036C-4AD2-BC44-577E8B6F06C0}" srcId="{5CC4B494-AD67-402A-9973-3A8458861E69}" destId="{C3BFA611-49AD-4A09-BD0C-DAE20CF774B4}" srcOrd="2" destOrd="0" parTransId="{CF1F231E-E153-4B36-B634-37088A30A937}" sibTransId="{C2D125B5-81FB-41B7-B2E3-DA65E9910178}"/>
    <dgm:cxn modelId="{39119E66-794B-4DCE-BE03-A34ABFF5E80A}" srcId="{5CC4B494-AD67-402A-9973-3A8458861E69}" destId="{7DD9A1D6-E225-4335-AC7E-F35B1D44ED4D}" srcOrd="1" destOrd="0" parTransId="{A206FE3B-7410-42F7-B0A9-D4F26FE2996B}" sibTransId="{5C8F8C06-88B0-4C27-A7FF-44534BA8A702}"/>
    <dgm:cxn modelId="{41686C72-7FF2-4D59-A81B-01F64376EF5F}" type="presOf" srcId="{C3BFA611-49AD-4A09-BD0C-DAE20CF774B4}" destId="{74B157A6-B369-4016-B271-3B0C4ADA4AB7}" srcOrd="0" destOrd="0" presId="urn:microsoft.com/office/officeart/2018/2/layout/IconLabelList"/>
    <dgm:cxn modelId="{BE771BE3-0B5E-42E9-A093-F179422B2DCA}" type="presOf" srcId="{7DD9A1D6-E225-4335-AC7E-F35B1D44ED4D}" destId="{721BF626-BB61-4F06-8DE3-FC3FF73DC7D3}" srcOrd="0" destOrd="0" presId="urn:microsoft.com/office/officeart/2018/2/layout/IconLabelList"/>
    <dgm:cxn modelId="{84DE76EF-E3B2-45FA-B2B2-57C05FE1DB08}" srcId="{5CC4B494-AD67-402A-9973-3A8458861E69}" destId="{EA0517BE-53C7-4C1F-BF48-0CE411B9B023}" srcOrd="0" destOrd="0" parTransId="{3DB950B4-2CF3-453D-A41B-95C1F4EA1AA0}" sibTransId="{F35CEEEF-7816-4207-9504-CBBD50E65DE3}"/>
    <dgm:cxn modelId="{190589BF-20B7-4B4F-A5B2-22BE8CC49836}" type="presParOf" srcId="{C10E0B8F-86E8-4D07-B340-4C09AF6151A1}" destId="{DFB2EF85-CA89-4391-A3D3-AB54BC32ACE4}" srcOrd="0" destOrd="0" presId="urn:microsoft.com/office/officeart/2018/2/layout/IconLabelList"/>
    <dgm:cxn modelId="{0CB9924F-CB30-471A-AC67-E60DDA688BE6}" type="presParOf" srcId="{DFB2EF85-CA89-4391-A3D3-AB54BC32ACE4}" destId="{B4105848-889B-4B39-BD66-553047325C13}" srcOrd="0" destOrd="0" presId="urn:microsoft.com/office/officeart/2018/2/layout/IconLabelList"/>
    <dgm:cxn modelId="{442DB669-F8E9-4A2A-B390-D769A892E387}" type="presParOf" srcId="{DFB2EF85-CA89-4391-A3D3-AB54BC32ACE4}" destId="{36CE7DB6-5058-4505-BD84-26E73C5011E6}" srcOrd="1" destOrd="0" presId="urn:microsoft.com/office/officeart/2018/2/layout/IconLabelList"/>
    <dgm:cxn modelId="{0CBC5EBE-C15D-415F-AE0E-C56DC83BB784}" type="presParOf" srcId="{DFB2EF85-CA89-4391-A3D3-AB54BC32ACE4}" destId="{8CDFF8EA-7829-4B3F-B6AA-12951A3331E8}" srcOrd="2" destOrd="0" presId="urn:microsoft.com/office/officeart/2018/2/layout/IconLabelList"/>
    <dgm:cxn modelId="{59BDCBB0-2817-4633-A563-839A708AB1AC}" type="presParOf" srcId="{C10E0B8F-86E8-4D07-B340-4C09AF6151A1}" destId="{65F93B27-6AA0-4FDA-AE9B-44E63DA18925}" srcOrd="1" destOrd="0" presId="urn:microsoft.com/office/officeart/2018/2/layout/IconLabelList"/>
    <dgm:cxn modelId="{A37DBC33-2506-4F5B-A2F0-2C7640B0ADF2}" type="presParOf" srcId="{C10E0B8F-86E8-4D07-B340-4C09AF6151A1}" destId="{E081E664-B918-45FC-BB51-E666B2810B4B}" srcOrd="2" destOrd="0" presId="urn:microsoft.com/office/officeart/2018/2/layout/IconLabelList"/>
    <dgm:cxn modelId="{575CA7CC-B3FA-4508-A595-ACE44211EEC9}" type="presParOf" srcId="{E081E664-B918-45FC-BB51-E666B2810B4B}" destId="{CBEB2207-A395-4227-AB0F-D7A7C0AA5602}" srcOrd="0" destOrd="0" presId="urn:microsoft.com/office/officeart/2018/2/layout/IconLabelList"/>
    <dgm:cxn modelId="{007173E9-5F93-4596-A7B8-128ACE920F3D}" type="presParOf" srcId="{E081E664-B918-45FC-BB51-E666B2810B4B}" destId="{7C40AAAE-3F12-422E-A485-A06A56ABE1D0}" srcOrd="1" destOrd="0" presId="urn:microsoft.com/office/officeart/2018/2/layout/IconLabelList"/>
    <dgm:cxn modelId="{94EA064A-A305-44FD-9379-E44C13726482}" type="presParOf" srcId="{E081E664-B918-45FC-BB51-E666B2810B4B}" destId="{721BF626-BB61-4F06-8DE3-FC3FF73DC7D3}" srcOrd="2" destOrd="0" presId="urn:microsoft.com/office/officeart/2018/2/layout/IconLabelList"/>
    <dgm:cxn modelId="{2311A5A8-3383-4F46-9FD3-31125DC7CF82}" type="presParOf" srcId="{C10E0B8F-86E8-4D07-B340-4C09AF6151A1}" destId="{1D72BA0A-7982-4A39-9C9A-82DD8CA5E524}" srcOrd="3" destOrd="0" presId="urn:microsoft.com/office/officeart/2018/2/layout/IconLabelList"/>
    <dgm:cxn modelId="{C9E82254-20B9-4F81-8EBB-C6DB83E4E7E8}" type="presParOf" srcId="{C10E0B8F-86E8-4D07-B340-4C09AF6151A1}" destId="{57ED8068-40B7-43BF-94CD-9899D6C67D40}" srcOrd="4" destOrd="0" presId="urn:microsoft.com/office/officeart/2018/2/layout/IconLabelList"/>
    <dgm:cxn modelId="{8BDADA98-4B05-414F-BAC1-D208ED996B5A}" type="presParOf" srcId="{57ED8068-40B7-43BF-94CD-9899D6C67D40}" destId="{5F526836-6EBE-4ED7-9DC2-B9593EB44676}" srcOrd="0" destOrd="0" presId="urn:microsoft.com/office/officeart/2018/2/layout/IconLabelList"/>
    <dgm:cxn modelId="{45F091C9-1AF0-4E37-958C-9E6A54570C93}" type="presParOf" srcId="{57ED8068-40B7-43BF-94CD-9899D6C67D40}" destId="{A87BCDEE-F2BD-4E6D-BFB7-9B3E2D6B6EB1}" srcOrd="1" destOrd="0" presId="urn:microsoft.com/office/officeart/2018/2/layout/IconLabelList"/>
    <dgm:cxn modelId="{90CF664E-0ADC-4729-B3EF-27F40CDE9544}" type="presParOf" srcId="{57ED8068-40B7-43BF-94CD-9899D6C67D40}" destId="{74B157A6-B369-4016-B271-3B0C4ADA4AB7}"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803ECE-B965-134A-AC15-24858924C173}" type="doc">
      <dgm:prSet loTypeId="urn:microsoft.com/office/officeart/2005/8/layout/lProcess3" loCatId="process" qsTypeId="urn:microsoft.com/office/officeart/2005/8/quickstyle/simple1" qsCatId="simple" csTypeId="urn:microsoft.com/office/officeart/2005/8/colors/colorful5" csCatId="colorful" phldr="1"/>
      <dgm:spPr/>
      <dgm:t>
        <a:bodyPr/>
        <a:lstStyle/>
        <a:p>
          <a:endParaRPr lang="es-ES"/>
        </a:p>
      </dgm:t>
    </dgm:pt>
    <dgm:pt modelId="{C2372126-D54F-A646-8366-BB131BF36003}">
      <dgm:prSet/>
      <dgm:spPr/>
      <dgm:t>
        <a:bodyPr/>
        <a:lstStyle/>
        <a:p>
          <a:r>
            <a:rPr lang="es-ES" b="1"/>
            <a:t>Bloque 1: Exploración</a:t>
          </a:r>
          <a:endParaRPr lang="es-PE"/>
        </a:p>
      </dgm:t>
    </dgm:pt>
    <dgm:pt modelId="{994C3E7F-8E21-9048-8658-2C7753085385}" type="parTrans" cxnId="{76693218-2184-2149-A8C7-709FCAA4D1EC}">
      <dgm:prSet/>
      <dgm:spPr/>
      <dgm:t>
        <a:bodyPr/>
        <a:lstStyle/>
        <a:p>
          <a:endParaRPr lang="es-ES"/>
        </a:p>
      </dgm:t>
    </dgm:pt>
    <dgm:pt modelId="{030EB27B-FDB3-B941-B9F7-92AEBCB85F93}" type="sibTrans" cxnId="{76693218-2184-2149-A8C7-709FCAA4D1EC}">
      <dgm:prSet/>
      <dgm:spPr/>
      <dgm:t>
        <a:bodyPr/>
        <a:lstStyle/>
        <a:p>
          <a:endParaRPr lang="es-ES"/>
        </a:p>
      </dgm:t>
    </dgm:pt>
    <dgm:pt modelId="{0915D4D8-F4BF-994C-A82C-C9ADFBC282CD}">
      <dgm:prSet/>
      <dgm:spPr/>
      <dgm:t>
        <a:bodyPr/>
        <a:lstStyle/>
        <a:p>
          <a:r>
            <a:rPr lang="es-ES" dirty="0"/>
            <a:t>Cuestionario de entrada</a:t>
          </a:r>
          <a:endParaRPr lang="es-PE" dirty="0"/>
        </a:p>
      </dgm:t>
    </dgm:pt>
    <dgm:pt modelId="{458A0056-B07C-4E48-B664-6B8D4DBB6AD2}" type="parTrans" cxnId="{C5853695-52D3-0F4A-98EC-57B5E79310FE}">
      <dgm:prSet/>
      <dgm:spPr/>
      <dgm:t>
        <a:bodyPr/>
        <a:lstStyle/>
        <a:p>
          <a:endParaRPr lang="es-ES"/>
        </a:p>
      </dgm:t>
    </dgm:pt>
    <dgm:pt modelId="{F6C7BF54-9BC4-3342-AC8F-7FDBCBAECCC0}" type="sibTrans" cxnId="{C5853695-52D3-0F4A-98EC-57B5E79310FE}">
      <dgm:prSet/>
      <dgm:spPr/>
      <dgm:t>
        <a:bodyPr/>
        <a:lstStyle/>
        <a:p>
          <a:endParaRPr lang="es-ES"/>
        </a:p>
      </dgm:t>
    </dgm:pt>
    <dgm:pt modelId="{1C03A111-CCF3-1F40-86ED-EE951BEA75CD}">
      <dgm:prSet/>
      <dgm:spPr/>
      <dgm:t>
        <a:bodyPr/>
        <a:lstStyle/>
        <a:p>
          <a:r>
            <a:rPr lang="es-ES"/>
            <a:t>Dibujo explicado</a:t>
          </a:r>
          <a:endParaRPr lang="es-PE"/>
        </a:p>
      </dgm:t>
    </dgm:pt>
    <dgm:pt modelId="{F9E063F1-526D-D840-AC6A-CF7618F08A0D}" type="parTrans" cxnId="{301FC0EA-9935-F047-AD41-939E5BF492C9}">
      <dgm:prSet/>
      <dgm:spPr/>
      <dgm:t>
        <a:bodyPr/>
        <a:lstStyle/>
        <a:p>
          <a:endParaRPr lang="es-ES"/>
        </a:p>
      </dgm:t>
    </dgm:pt>
    <dgm:pt modelId="{0F0D92FA-465F-9843-A4B3-05EB67990712}" type="sibTrans" cxnId="{301FC0EA-9935-F047-AD41-939E5BF492C9}">
      <dgm:prSet/>
      <dgm:spPr/>
      <dgm:t>
        <a:bodyPr/>
        <a:lstStyle/>
        <a:p>
          <a:endParaRPr lang="es-ES"/>
        </a:p>
      </dgm:t>
    </dgm:pt>
    <dgm:pt modelId="{5EECC097-A271-BA4F-B111-594F0A559C5F}">
      <dgm:prSet/>
      <dgm:spPr/>
      <dgm:t>
        <a:bodyPr/>
        <a:lstStyle/>
        <a:p>
          <a:r>
            <a:rPr lang="es-ES" dirty="0"/>
            <a:t>Mapa de reconocimiento</a:t>
          </a:r>
          <a:endParaRPr lang="es-PE" dirty="0"/>
        </a:p>
      </dgm:t>
    </dgm:pt>
    <dgm:pt modelId="{AC46C704-B3C5-9748-9D13-A0B2D4C36B72}" type="parTrans" cxnId="{D432C0A3-F6E6-D240-9628-5B67E109F7B8}">
      <dgm:prSet/>
      <dgm:spPr/>
      <dgm:t>
        <a:bodyPr/>
        <a:lstStyle/>
        <a:p>
          <a:endParaRPr lang="es-ES"/>
        </a:p>
      </dgm:t>
    </dgm:pt>
    <dgm:pt modelId="{25CBA547-E5CD-824B-95E5-A577D90DE097}" type="sibTrans" cxnId="{D432C0A3-F6E6-D240-9628-5B67E109F7B8}">
      <dgm:prSet/>
      <dgm:spPr/>
      <dgm:t>
        <a:bodyPr/>
        <a:lstStyle/>
        <a:p>
          <a:endParaRPr lang="es-ES"/>
        </a:p>
      </dgm:t>
    </dgm:pt>
    <dgm:pt modelId="{824CFF37-2453-4B46-86AF-C27EAD243162}">
      <dgm:prSet/>
      <dgm:spPr/>
      <dgm:t>
        <a:bodyPr/>
        <a:lstStyle/>
        <a:p>
          <a:r>
            <a:rPr lang="es-ES" b="1"/>
            <a:t>Bloque 2: Explicación</a:t>
          </a:r>
          <a:endParaRPr lang="es-PE"/>
        </a:p>
      </dgm:t>
    </dgm:pt>
    <dgm:pt modelId="{44D0E103-1FB9-9947-9CBB-7A2D55B0A310}" type="parTrans" cxnId="{9A657CF1-FBDF-5C4D-989D-07FB7FDBFFFA}">
      <dgm:prSet/>
      <dgm:spPr/>
      <dgm:t>
        <a:bodyPr/>
        <a:lstStyle/>
        <a:p>
          <a:endParaRPr lang="es-ES"/>
        </a:p>
      </dgm:t>
    </dgm:pt>
    <dgm:pt modelId="{E8F99A9F-9861-8644-A6A5-205D4B6EC6F6}" type="sibTrans" cxnId="{9A657CF1-FBDF-5C4D-989D-07FB7FDBFFFA}">
      <dgm:prSet/>
      <dgm:spPr/>
      <dgm:t>
        <a:bodyPr/>
        <a:lstStyle/>
        <a:p>
          <a:endParaRPr lang="es-ES"/>
        </a:p>
      </dgm:t>
    </dgm:pt>
    <dgm:pt modelId="{C9C6DCD0-0699-AF45-A7EB-AC79242823C7}">
      <dgm:prSet/>
      <dgm:spPr/>
      <dgm:t>
        <a:bodyPr/>
        <a:lstStyle/>
        <a:p>
          <a:r>
            <a:rPr lang="es-ES"/>
            <a:t>Cápsula: cómo funciona la IA</a:t>
          </a:r>
          <a:endParaRPr lang="es-PE"/>
        </a:p>
      </dgm:t>
    </dgm:pt>
    <dgm:pt modelId="{0E7DA9F1-6D47-594A-85D5-6CE00AE82AFB}" type="parTrans" cxnId="{E91FEDF1-8633-3848-91A9-D404AE8B8038}">
      <dgm:prSet/>
      <dgm:spPr/>
      <dgm:t>
        <a:bodyPr/>
        <a:lstStyle/>
        <a:p>
          <a:endParaRPr lang="es-ES"/>
        </a:p>
      </dgm:t>
    </dgm:pt>
    <dgm:pt modelId="{6E2E59C8-6A76-7146-8C42-84E2171772FA}" type="sibTrans" cxnId="{E91FEDF1-8633-3848-91A9-D404AE8B8038}">
      <dgm:prSet/>
      <dgm:spPr/>
      <dgm:t>
        <a:bodyPr/>
        <a:lstStyle/>
        <a:p>
          <a:endParaRPr lang="es-ES"/>
        </a:p>
      </dgm:t>
    </dgm:pt>
    <dgm:pt modelId="{C0DD78E5-895F-4248-B7EF-3A8D3EFE3B45}">
      <dgm:prSet/>
      <dgm:spPr/>
      <dgm:t>
        <a:bodyPr/>
        <a:lstStyle/>
        <a:p>
          <a:r>
            <a:rPr lang="es-ES"/>
            <a:t>Verificar la comprension</a:t>
          </a:r>
          <a:endParaRPr lang="es-PE"/>
        </a:p>
      </dgm:t>
    </dgm:pt>
    <dgm:pt modelId="{A2CA0FFA-EB84-D443-9177-37EEB4D4239E}" type="parTrans" cxnId="{E470AEE3-C080-BC4B-8CD3-A57781DFBB2A}">
      <dgm:prSet/>
      <dgm:spPr/>
      <dgm:t>
        <a:bodyPr/>
        <a:lstStyle/>
        <a:p>
          <a:endParaRPr lang="es-ES"/>
        </a:p>
      </dgm:t>
    </dgm:pt>
    <dgm:pt modelId="{42862D2E-1685-EA41-9497-3584E1C71E06}" type="sibTrans" cxnId="{E470AEE3-C080-BC4B-8CD3-A57781DFBB2A}">
      <dgm:prSet/>
      <dgm:spPr/>
      <dgm:t>
        <a:bodyPr/>
        <a:lstStyle/>
        <a:p>
          <a:endParaRPr lang="es-ES"/>
        </a:p>
      </dgm:t>
    </dgm:pt>
    <dgm:pt modelId="{CD9992D6-2C7C-734F-8C8D-B868011C5E2F}">
      <dgm:prSet/>
      <dgm:spPr/>
      <dgm:t>
        <a:bodyPr/>
        <a:lstStyle/>
        <a:p>
          <a:r>
            <a:rPr lang="es-ES"/>
            <a:t>Experimentar</a:t>
          </a:r>
          <a:endParaRPr lang="es-PE"/>
        </a:p>
      </dgm:t>
    </dgm:pt>
    <dgm:pt modelId="{84499EBA-1C77-584C-981C-863C6D346284}" type="parTrans" cxnId="{C6F2BBAD-253E-2143-BC8E-A7FB620EBD17}">
      <dgm:prSet/>
      <dgm:spPr/>
      <dgm:t>
        <a:bodyPr/>
        <a:lstStyle/>
        <a:p>
          <a:endParaRPr lang="es-ES"/>
        </a:p>
      </dgm:t>
    </dgm:pt>
    <dgm:pt modelId="{F101B326-4F06-7540-A1B6-B0EF9B570A3D}" type="sibTrans" cxnId="{C6F2BBAD-253E-2143-BC8E-A7FB620EBD17}">
      <dgm:prSet/>
      <dgm:spPr/>
      <dgm:t>
        <a:bodyPr/>
        <a:lstStyle/>
        <a:p>
          <a:endParaRPr lang="es-ES"/>
        </a:p>
      </dgm:t>
    </dgm:pt>
    <dgm:pt modelId="{7EBDDB31-96F5-AE46-B475-1F34F0014BBA}">
      <dgm:prSet/>
      <dgm:spPr/>
      <dgm:t>
        <a:bodyPr/>
        <a:lstStyle/>
        <a:p>
          <a:r>
            <a:rPr lang="es-ES" b="1"/>
            <a:t>Bloque 3: Imaginación</a:t>
          </a:r>
          <a:endParaRPr lang="es-PE"/>
        </a:p>
      </dgm:t>
    </dgm:pt>
    <dgm:pt modelId="{00FBFD41-51C8-8F44-8FBD-28EF1E7640C4}" type="parTrans" cxnId="{A51922EC-5879-934D-BD3F-015DD37BB17F}">
      <dgm:prSet/>
      <dgm:spPr/>
      <dgm:t>
        <a:bodyPr/>
        <a:lstStyle/>
        <a:p>
          <a:endParaRPr lang="es-ES"/>
        </a:p>
      </dgm:t>
    </dgm:pt>
    <dgm:pt modelId="{CFB59A47-E433-6E49-929E-A0A61265CC8C}" type="sibTrans" cxnId="{A51922EC-5879-934D-BD3F-015DD37BB17F}">
      <dgm:prSet/>
      <dgm:spPr/>
      <dgm:t>
        <a:bodyPr/>
        <a:lstStyle/>
        <a:p>
          <a:endParaRPr lang="es-ES"/>
        </a:p>
      </dgm:t>
    </dgm:pt>
    <dgm:pt modelId="{A4488181-72F8-1C42-98F8-ABC9D45FED25}">
      <dgm:prSet/>
      <dgm:spPr/>
      <dgm:t>
        <a:bodyPr/>
        <a:lstStyle/>
        <a:p>
          <a:r>
            <a:rPr lang="es-ES"/>
            <a:t>Role play</a:t>
          </a:r>
          <a:endParaRPr lang="es-PE"/>
        </a:p>
      </dgm:t>
    </dgm:pt>
    <dgm:pt modelId="{8428D0CE-6C69-0A4F-A339-DAE0F33DF055}" type="parTrans" cxnId="{74AD6B9D-D4CB-9347-93BE-AA42D75B78E5}">
      <dgm:prSet/>
      <dgm:spPr/>
      <dgm:t>
        <a:bodyPr/>
        <a:lstStyle/>
        <a:p>
          <a:endParaRPr lang="es-ES"/>
        </a:p>
      </dgm:t>
    </dgm:pt>
    <dgm:pt modelId="{67C48C06-A279-DA4B-B358-04AC79C219F6}" type="sibTrans" cxnId="{74AD6B9D-D4CB-9347-93BE-AA42D75B78E5}">
      <dgm:prSet/>
      <dgm:spPr/>
      <dgm:t>
        <a:bodyPr/>
        <a:lstStyle/>
        <a:p>
          <a:endParaRPr lang="es-ES"/>
        </a:p>
      </dgm:t>
    </dgm:pt>
    <dgm:pt modelId="{17E3973D-D1A4-CE49-98D6-0DC5CDBF1EBF}">
      <dgm:prSet/>
      <dgm:spPr/>
      <dgm:t>
        <a:bodyPr/>
        <a:lstStyle/>
        <a:p>
          <a:r>
            <a:rPr lang="es-ES"/>
            <a:t>Veo, pienso y siento…</a:t>
          </a:r>
          <a:endParaRPr lang="es-PE"/>
        </a:p>
      </dgm:t>
    </dgm:pt>
    <dgm:pt modelId="{1FD445D5-1EDB-144A-9AAE-8FC408D2BDCE}" type="parTrans" cxnId="{D990EC82-71BF-8645-A7DA-4CF952471209}">
      <dgm:prSet/>
      <dgm:spPr/>
      <dgm:t>
        <a:bodyPr/>
        <a:lstStyle/>
        <a:p>
          <a:endParaRPr lang="es-ES"/>
        </a:p>
      </dgm:t>
    </dgm:pt>
    <dgm:pt modelId="{19FAA311-01A8-3E49-8EB8-F91E3DF95AD8}" type="sibTrans" cxnId="{D990EC82-71BF-8645-A7DA-4CF952471209}">
      <dgm:prSet/>
      <dgm:spPr/>
      <dgm:t>
        <a:bodyPr/>
        <a:lstStyle/>
        <a:p>
          <a:endParaRPr lang="es-ES"/>
        </a:p>
      </dgm:t>
    </dgm:pt>
    <dgm:pt modelId="{09A05586-90D5-7A42-8E6B-AC16D000A14C}" type="pres">
      <dgm:prSet presAssocID="{97803ECE-B965-134A-AC15-24858924C173}" presName="Name0" presStyleCnt="0">
        <dgm:presLayoutVars>
          <dgm:chPref val="3"/>
          <dgm:dir/>
          <dgm:animLvl val="lvl"/>
          <dgm:resizeHandles/>
        </dgm:presLayoutVars>
      </dgm:prSet>
      <dgm:spPr/>
    </dgm:pt>
    <dgm:pt modelId="{6639DBD9-6F01-314F-B0EE-CA88959758E4}" type="pres">
      <dgm:prSet presAssocID="{C2372126-D54F-A646-8366-BB131BF36003}" presName="horFlow" presStyleCnt="0"/>
      <dgm:spPr/>
    </dgm:pt>
    <dgm:pt modelId="{68029382-787D-7148-8C50-3D8B78B225EB}" type="pres">
      <dgm:prSet presAssocID="{C2372126-D54F-A646-8366-BB131BF36003}" presName="bigChev" presStyleLbl="node1" presStyleIdx="0" presStyleCnt="3"/>
      <dgm:spPr/>
    </dgm:pt>
    <dgm:pt modelId="{A386DBD5-2E78-A54F-B1F4-5081C43810AC}" type="pres">
      <dgm:prSet presAssocID="{458A0056-B07C-4E48-B664-6B8D4DBB6AD2}" presName="parTrans" presStyleCnt="0"/>
      <dgm:spPr/>
    </dgm:pt>
    <dgm:pt modelId="{CFDC916C-71AE-5A46-914D-C3A86ABC46BB}" type="pres">
      <dgm:prSet presAssocID="{0915D4D8-F4BF-994C-A82C-C9ADFBC282CD}" presName="node" presStyleLbl="alignAccFollowNode1" presStyleIdx="0" presStyleCnt="8">
        <dgm:presLayoutVars>
          <dgm:bulletEnabled val="1"/>
        </dgm:presLayoutVars>
      </dgm:prSet>
      <dgm:spPr/>
    </dgm:pt>
    <dgm:pt modelId="{72952FFA-2FCB-F043-89D7-F1D91E2BDF56}" type="pres">
      <dgm:prSet presAssocID="{F6C7BF54-9BC4-3342-AC8F-7FDBCBAECCC0}" presName="sibTrans" presStyleCnt="0"/>
      <dgm:spPr/>
    </dgm:pt>
    <dgm:pt modelId="{2B2B7866-8A1D-E449-B2FB-DFC3678908B4}" type="pres">
      <dgm:prSet presAssocID="{1C03A111-CCF3-1F40-86ED-EE951BEA75CD}" presName="node" presStyleLbl="alignAccFollowNode1" presStyleIdx="1" presStyleCnt="8">
        <dgm:presLayoutVars>
          <dgm:bulletEnabled val="1"/>
        </dgm:presLayoutVars>
      </dgm:prSet>
      <dgm:spPr/>
    </dgm:pt>
    <dgm:pt modelId="{674E086D-683B-2F41-965F-D5DA6B4ECC56}" type="pres">
      <dgm:prSet presAssocID="{0F0D92FA-465F-9843-A4B3-05EB67990712}" presName="sibTrans" presStyleCnt="0"/>
      <dgm:spPr/>
    </dgm:pt>
    <dgm:pt modelId="{530A9006-4616-E348-ADF0-6D9A8FCD6F10}" type="pres">
      <dgm:prSet presAssocID="{5EECC097-A271-BA4F-B111-594F0A559C5F}" presName="node" presStyleLbl="alignAccFollowNode1" presStyleIdx="2" presStyleCnt="8">
        <dgm:presLayoutVars>
          <dgm:bulletEnabled val="1"/>
        </dgm:presLayoutVars>
      </dgm:prSet>
      <dgm:spPr/>
    </dgm:pt>
    <dgm:pt modelId="{398A5868-7FDE-B245-8294-3E40F6C1D10F}" type="pres">
      <dgm:prSet presAssocID="{C2372126-D54F-A646-8366-BB131BF36003}" presName="vSp" presStyleCnt="0"/>
      <dgm:spPr/>
    </dgm:pt>
    <dgm:pt modelId="{FAC08723-1225-2444-B3CC-43EE27244983}" type="pres">
      <dgm:prSet presAssocID="{824CFF37-2453-4B46-86AF-C27EAD243162}" presName="horFlow" presStyleCnt="0"/>
      <dgm:spPr/>
    </dgm:pt>
    <dgm:pt modelId="{5332368A-19D9-1944-A7E4-09B1BA7D1EA9}" type="pres">
      <dgm:prSet presAssocID="{824CFF37-2453-4B46-86AF-C27EAD243162}" presName="bigChev" presStyleLbl="node1" presStyleIdx="1" presStyleCnt="3"/>
      <dgm:spPr/>
    </dgm:pt>
    <dgm:pt modelId="{FBDFE387-EACE-8148-8BA5-E69F436834F1}" type="pres">
      <dgm:prSet presAssocID="{0E7DA9F1-6D47-594A-85D5-6CE00AE82AFB}" presName="parTrans" presStyleCnt="0"/>
      <dgm:spPr/>
    </dgm:pt>
    <dgm:pt modelId="{8DC73A33-5373-E643-BE8B-3ED561628016}" type="pres">
      <dgm:prSet presAssocID="{C9C6DCD0-0699-AF45-A7EB-AC79242823C7}" presName="node" presStyleLbl="alignAccFollowNode1" presStyleIdx="3" presStyleCnt="8">
        <dgm:presLayoutVars>
          <dgm:bulletEnabled val="1"/>
        </dgm:presLayoutVars>
      </dgm:prSet>
      <dgm:spPr/>
    </dgm:pt>
    <dgm:pt modelId="{4A583C09-F04A-7B4E-A08F-0DF43F4F63A8}" type="pres">
      <dgm:prSet presAssocID="{6E2E59C8-6A76-7146-8C42-84E2171772FA}" presName="sibTrans" presStyleCnt="0"/>
      <dgm:spPr/>
    </dgm:pt>
    <dgm:pt modelId="{6B3EE31A-4D04-BD46-87FC-356A5AE73059}" type="pres">
      <dgm:prSet presAssocID="{C0DD78E5-895F-4248-B7EF-3A8D3EFE3B45}" presName="node" presStyleLbl="alignAccFollowNode1" presStyleIdx="4" presStyleCnt="8">
        <dgm:presLayoutVars>
          <dgm:bulletEnabled val="1"/>
        </dgm:presLayoutVars>
      </dgm:prSet>
      <dgm:spPr/>
    </dgm:pt>
    <dgm:pt modelId="{48B7AB14-0417-D943-9444-5DF0A52CA267}" type="pres">
      <dgm:prSet presAssocID="{42862D2E-1685-EA41-9497-3584E1C71E06}" presName="sibTrans" presStyleCnt="0"/>
      <dgm:spPr/>
    </dgm:pt>
    <dgm:pt modelId="{BEC12404-C438-334B-A956-1280B28115B2}" type="pres">
      <dgm:prSet presAssocID="{CD9992D6-2C7C-734F-8C8D-B868011C5E2F}" presName="node" presStyleLbl="alignAccFollowNode1" presStyleIdx="5" presStyleCnt="8">
        <dgm:presLayoutVars>
          <dgm:bulletEnabled val="1"/>
        </dgm:presLayoutVars>
      </dgm:prSet>
      <dgm:spPr/>
    </dgm:pt>
    <dgm:pt modelId="{359E5D33-3C19-0F4A-8CF3-3C830A5CE3E5}" type="pres">
      <dgm:prSet presAssocID="{824CFF37-2453-4B46-86AF-C27EAD243162}" presName="vSp" presStyleCnt="0"/>
      <dgm:spPr/>
    </dgm:pt>
    <dgm:pt modelId="{F6BE0A26-9F10-EA4F-99FC-D59AAAF78108}" type="pres">
      <dgm:prSet presAssocID="{7EBDDB31-96F5-AE46-B475-1F34F0014BBA}" presName="horFlow" presStyleCnt="0"/>
      <dgm:spPr/>
    </dgm:pt>
    <dgm:pt modelId="{9E8E5384-9091-D14E-9224-7D9B994EA59C}" type="pres">
      <dgm:prSet presAssocID="{7EBDDB31-96F5-AE46-B475-1F34F0014BBA}" presName="bigChev" presStyleLbl="node1" presStyleIdx="2" presStyleCnt="3"/>
      <dgm:spPr/>
    </dgm:pt>
    <dgm:pt modelId="{893D9715-485B-7742-A5E4-0DA58644ED47}" type="pres">
      <dgm:prSet presAssocID="{8428D0CE-6C69-0A4F-A339-DAE0F33DF055}" presName="parTrans" presStyleCnt="0"/>
      <dgm:spPr/>
    </dgm:pt>
    <dgm:pt modelId="{73595B50-EA19-4446-A196-B8A8E1112A64}" type="pres">
      <dgm:prSet presAssocID="{A4488181-72F8-1C42-98F8-ABC9D45FED25}" presName="node" presStyleLbl="alignAccFollowNode1" presStyleIdx="6" presStyleCnt="8">
        <dgm:presLayoutVars>
          <dgm:bulletEnabled val="1"/>
        </dgm:presLayoutVars>
      </dgm:prSet>
      <dgm:spPr/>
    </dgm:pt>
    <dgm:pt modelId="{70019FDD-C92D-F041-9FE9-DC35F2C75FD5}" type="pres">
      <dgm:prSet presAssocID="{67C48C06-A279-DA4B-B358-04AC79C219F6}" presName="sibTrans" presStyleCnt="0"/>
      <dgm:spPr/>
    </dgm:pt>
    <dgm:pt modelId="{E7B8B9C7-9C8B-F448-BB8D-069099B21156}" type="pres">
      <dgm:prSet presAssocID="{17E3973D-D1A4-CE49-98D6-0DC5CDBF1EBF}" presName="node" presStyleLbl="alignAccFollowNode1" presStyleIdx="7" presStyleCnt="8">
        <dgm:presLayoutVars>
          <dgm:bulletEnabled val="1"/>
        </dgm:presLayoutVars>
      </dgm:prSet>
      <dgm:spPr/>
    </dgm:pt>
  </dgm:ptLst>
  <dgm:cxnLst>
    <dgm:cxn modelId="{76693218-2184-2149-A8C7-709FCAA4D1EC}" srcId="{97803ECE-B965-134A-AC15-24858924C173}" destId="{C2372126-D54F-A646-8366-BB131BF36003}" srcOrd="0" destOrd="0" parTransId="{994C3E7F-8E21-9048-8658-2C7753085385}" sibTransId="{030EB27B-FDB3-B941-B9F7-92AEBCB85F93}"/>
    <dgm:cxn modelId="{821FDF33-B201-5243-9D5B-363DCB5F4CC6}" type="presOf" srcId="{CD9992D6-2C7C-734F-8C8D-B868011C5E2F}" destId="{BEC12404-C438-334B-A956-1280B28115B2}" srcOrd="0" destOrd="0" presId="urn:microsoft.com/office/officeart/2005/8/layout/lProcess3"/>
    <dgm:cxn modelId="{B8285D43-27B1-FE47-A789-8D2E0F42CDC7}" type="presOf" srcId="{7EBDDB31-96F5-AE46-B475-1F34F0014BBA}" destId="{9E8E5384-9091-D14E-9224-7D9B994EA59C}" srcOrd="0" destOrd="0" presId="urn:microsoft.com/office/officeart/2005/8/layout/lProcess3"/>
    <dgm:cxn modelId="{A3ABDB73-C23C-0C46-98BE-A54B3E888AE8}" type="presOf" srcId="{C0DD78E5-895F-4248-B7EF-3A8D3EFE3B45}" destId="{6B3EE31A-4D04-BD46-87FC-356A5AE73059}" srcOrd="0" destOrd="0" presId="urn:microsoft.com/office/officeart/2005/8/layout/lProcess3"/>
    <dgm:cxn modelId="{D990EC82-71BF-8645-A7DA-4CF952471209}" srcId="{7EBDDB31-96F5-AE46-B475-1F34F0014BBA}" destId="{17E3973D-D1A4-CE49-98D6-0DC5CDBF1EBF}" srcOrd="1" destOrd="0" parTransId="{1FD445D5-1EDB-144A-9AAE-8FC408D2BDCE}" sibTransId="{19FAA311-01A8-3E49-8EB8-F91E3DF95AD8}"/>
    <dgm:cxn modelId="{06B0BD8D-636C-B443-972A-C340311E4184}" type="presOf" srcId="{0915D4D8-F4BF-994C-A82C-C9ADFBC282CD}" destId="{CFDC916C-71AE-5A46-914D-C3A86ABC46BB}" srcOrd="0" destOrd="0" presId="urn:microsoft.com/office/officeart/2005/8/layout/lProcess3"/>
    <dgm:cxn modelId="{C5853695-52D3-0F4A-98EC-57B5E79310FE}" srcId="{C2372126-D54F-A646-8366-BB131BF36003}" destId="{0915D4D8-F4BF-994C-A82C-C9ADFBC282CD}" srcOrd="0" destOrd="0" parTransId="{458A0056-B07C-4E48-B664-6B8D4DBB6AD2}" sibTransId="{F6C7BF54-9BC4-3342-AC8F-7FDBCBAECCC0}"/>
    <dgm:cxn modelId="{6D8A939B-E9EF-834A-8ACF-B8124704D872}" type="presOf" srcId="{C2372126-D54F-A646-8366-BB131BF36003}" destId="{68029382-787D-7148-8C50-3D8B78B225EB}" srcOrd="0" destOrd="0" presId="urn:microsoft.com/office/officeart/2005/8/layout/lProcess3"/>
    <dgm:cxn modelId="{74AD6B9D-D4CB-9347-93BE-AA42D75B78E5}" srcId="{7EBDDB31-96F5-AE46-B475-1F34F0014BBA}" destId="{A4488181-72F8-1C42-98F8-ABC9D45FED25}" srcOrd="0" destOrd="0" parTransId="{8428D0CE-6C69-0A4F-A339-DAE0F33DF055}" sibTransId="{67C48C06-A279-DA4B-B358-04AC79C219F6}"/>
    <dgm:cxn modelId="{FD857EA2-982A-5C47-8AC4-A1176E772463}" type="presOf" srcId="{824CFF37-2453-4B46-86AF-C27EAD243162}" destId="{5332368A-19D9-1944-A7E4-09B1BA7D1EA9}" srcOrd="0" destOrd="0" presId="urn:microsoft.com/office/officeart/2005/8/layout/lProcess3"/>
    <dgm:cxn modelId="{D432C0A3-F6E6-D240-9628-5B67E109F7B8}" srcId="{C2372126-D54F-A646-8366-BB131BF36003}" destId="{5EECC097-A271-BA4F-B111-594F0A559C5F}" srcOrd="2" destOrd="0" parTransId="{AC46C704-B3C5-9748-9D13-A0B2D4C36B72}" sibTransId="{25CBA547-E5CD-824B-95E5-A577D90DE097}"/>
    <dgm:cxn modelId="{A05ED6A8-A18F-9549-9D81-0377AC5E90D0}" type="presOf" srcId="{5EECC097-A271-BA4F-B111-594F0A559C5F}" destId="{530A9006-4616-E348-ADF0-6D9A8FCD6F10}" srcOrd="0" destOrd="0" presId="urn:microsoft.com/office/officeart/2005/8/layout/lProcess3"/>
    <dgm:cxn modelId="{C6F2BBAD-253E-2143-BC8E-A7FB620EBD17}" srcId="{824CFF37-2453-4B46-86AF-C27EAD243162}" destId="{CD9992D6-2C7C-734F-8C8D-B868011C5E2F}" srcOrd="2" destOrd="0" parTransId="{84499EBA-1C77-584C-981C-863C6D346284}" sibTransId="{F101B326-4F06-7540-A1B6-B0EF9B570A3D}"/>
    <dgm:cxn modelId="{55B1D1B2-253F-F94E-AC0D-3DB26A7B6076}" type="presOf" srcId="{A4488181-72F8-1C42-98F8-ABC9D45FED25}" destId="{73595B50-EA19-4446-A196-B8A8E1112A64}" srcOrd="0" destOrd="0" presId="urn:microsoft.com/office/officeart/2005/8/layout/lProcess3"/>
    <dgm:cxn modelId="{D3F6D8B7-AFF7-0A44-94DD-10924E7EEC36}" type="presOf" srcId="{1C03A111-CCF3-1F40-86ED-EE951BEA75CD}" destId="{2B2B7866-8A1D-E449-B2FB-DFC3678908B4}" srcOrd="0" destOrd="0" presId="urn:microsoft.com/office/officeart/2005/8/layout/lProcess3"/>
    <dgm:cxn modelId="{80BEE4B7-1FB0-FF4F-8725-E7E23FB4CB6F}" type="presOf" srcId="{C9C6DCD0-0699-AF45-A7EB-AC79242823C7}" destId="{8DC73A33-5373-E643-BE8B-3ED561628016}" srcOrd="0" destOrd="0" presId="urn:microsoft.com/office/officeart/2005/8/layout/lProcess3"/>
    <dgm:cxn modelId="{E470AEE3-C080-BC4B-8CD3-A57781DFBB2A}" srcId="{824CFF37-2453-4B46-86AF-C27EAD243162}" destId="{C0DD78E5-895F-4248-B7EF-3A8D3EFE3B45}" srcOrd="1" destOrd="0" parTransId="{A2CA0FFA-EB84-D443-9177-37EEB4D4239E}" sibTransId="{42862D2E-1685-EA41-9497-3584E1C71E06}"/>
    <dgm:cxn modelId="{0FAFEBE6-7C35-6E4B-83BC-F5F8E3338A17}" type="presOf" srcId="{17E3973D-D1A4-CE49-98D6-0DC5CDBF1EBF}" destId="{E7B8B9C7-9C8B-F448-BB8D-069099B21156}" srcOrd="0" destOrd="0" presId="urn:microsoft.com/office/officeart/2005/8/layout/lProcess3"/>
    <dgm:cxn modelId="{301FC0EA-9935-F047-AD41-939E5BF492C9}" srcId="{C2372126-D54F-A646-8366-BB131BF36003}" destId="{1C03A111-CCF3-1F40-86ED-EE951BEA75CD}" srcOrd="1" destOrd="0" parTransId="{F9E063F1-526D-D840-AC6A-CF7618F08A0D}" sibTransId="{0F0D92FA-465F-9843-A4B3-05EB67990712}"/>
    <dgm:cxn modelId="{A51922EC-5879-934D-BD3F-015DD37BB17F}" srcId="{97803ECE-B965-134A-AC15-24858924C173}" destId="{7EBDDB31-96F5-AE46-B475-1F34F0014BBA}" srcOrd="2" destOrd="0" parTransId="{00FBFD41-51C8-8F44-8FBD-28EF1E7640C4}" sibTransId="{CFB59A47-E433-6E49-929E-A0A61265CC8C}"/>
    <dgm:cxn modelId="{BFFD35F1-4F56-A548-8CFF-504EC3DE3FAB}" type="presOf" srcId="{97803ECE-B965-134A-AC15-24858924C173}" destId="{09A05586-90D5-7A42-8E6B-AC16D000A14C}" srcOrd="0" destOrd="0" presId="urn:microsoft.com/office/officeart/2005/8/layout/lProcess3"/>
    <dgm:cxn modelId="{9A657CF1-FBDF-5C4D-989D-07FB7FDBFFFA}" srcId="{97803ECE-B965-134A-AC15-24858924C173}" destId="{824CFF37-2453-4B46-86AF-C27EAD243162}" srcOrd="1" destOrd="0" parTransId="{44D0E103-1FB9-9947-9CBB-7A2D55B0A310}" sibTransId="{E8F99A9F-9861-8644-A6A5-205D4B6EC6F6}"/>
    <dgm:cxn modelId="{E91FEDF1-8633-3848-91A9-D404AE8B8038}" srcId="{824CFF37-2453-4B46-86AF-C27EAD243162}" destId="{C9C6DCD0-0699-AF45-A7EB-AC79242823C7}" srcOrd="0" destOrd="0" parTransId="{0E7DA9F1-6D47-594A-85D5-6CE00AE82AFB}" sibTransId="{6E2E59C8-6A76-7146-8C42-84E2171772FA}"/>
    <dgm:cxn modelId="{2CF70F64-4DC1-2D45-9547-54196E75E118}" type="presParOf" srcId="{09A05586-90D5-7A42-8E6B-AC16D000A14C}" destId="{6639DBD9-6F01-314F-B0EE-CA88959758E4}" srcOrd="0" destOrd="0" presId="urn:microsoft.com/office/officeart/2005/8/layout/lProcess3"/>
    <dgm:cxn modelId="{8AD3FD70-A977-B04C-BB82-53D3C4139C21}" type="presParOf" srcId="{6639DBD9-6F01-314F-B0EE-CA88959758E4}" destId="{68029382-787D-7148-8C50-3D8B78B225EB}" srcOrd="0" destOrd="0" presId="urn:microsoft.com/office/officeart/2005/8/layout/lProcess3"/>
    <dgm:cxn modelId="{5587CAEF-B5CB-674B-B4BA-348FA9745DD5}" type="presParOf" srcId="{6639DBD9-6F01-314F-B0EE-CA88959758E4}" destId="{A386DBD5-2E78-A54F-B1F4-5081C43810AC}" srcOrd="1" destOrd="0" presId="urn:microsoft.com/office/officeart/2005/8/layout/lProcess3"/>
    <dgm:cxn modelId="{F541AE77-1CB2-6C42-A29B-6DBEB10154C7}" type="presParOf" srcId="{6639DBD9-6F01-314F-B0EE-CA88959758E4}" destId="{CFDC916C-71AE-5A46-914D-C3A86ABC46BB}" srcOrd="2" destOrd="0" presId="urn:microsoft.com/office/officeart/2005/8/layout/lProcess3"/>
    <dgm:cxn modelId="{17B67E48-0400-FB40-8BA0-CCA566F9338F}" type="presParOf" srcId="{6639DBD9-6F01-314F-B0EE-CA88959758E4}" destId="{72952FFA-2FCB-F043-89D7-F1D91E2BDF56}" srcOrd="3" destOrd="0" presId="urn:microsoft.com/office/officeart/2005/8/layout/lProcess3"/>
    <dgm:cxn modelId="{7DA071BE-494D-C54B-A2AF-850E0EC5CFAF}" type="presParOf" srcId="{6639DBD9-6F01-314F-B0EE-CA88959758E4}" destId="{2B2B7866-8A1D-E449-B2FB-DFC3678908B4}" srcOrd="4" destOrd="0" presId="urn:microsoft.com/office/officeart/2005/8/layout/lProcess3"/>
    <dgm:cxn modelId="{C6BF3232-6BD7-5E48-9DE6-845DC923292A}" type="presParOf" srcId="{6639DBD9-6F01-314F-B0EE-CA88959758E4}" destId="{674E086D-683B-2F41-965F-D5DA6B4ECC56}" srcOrd="5" destOrd="0" presId="urn:microsoft.com/office/officeart/2005/8/layout/lProcess3"/>
    <dgm:cxn modelId="{6F2DDD51-AB2A-554C-96D5-3BA552A2DCD9}" type="presParOf" srcId="{6639DBD9-6F01-314F-B0EE-CA88959758E4}" destId="{530A9006-4616-E348-ADF0-6D9A8FCD6F10}" srcOrd="6" destOrd="0" presId="urn:microsoft.com/office/officeart/2005/8/layout/lProcess3"/>
    <dgm:cxn modelId="{FE8FC2E1-C66C-0844-929B-9CF37369458F}" type="presParOf" srcId="{09A05586-90D5-7A42-8E6B-AC16D000A14C}" destId="{398A5868-7FDE-B245-8294-3E40F6C1D10F}" srcOrd="1" destOrd="0" presId="urn:microsoft.com/office/officeart/2005/8/layout/lProcess3"/>
    <dgm:cxn modelId="{D75BA062-D71A-7C43-B970-850760C50B53}" type="presParOf" srcId="{09A05586-90D5-7A42-8E6B-AC16D000A14C}" destId="{FAC08723-1225-2444-B3CC-43EE27244983}" srcOrd="2" destOrd="0" presId="urn:microsoft.com/office/officeart/2005/8/layout/lProcess3"/>
    <dgm:cxn modelId="{29D4BCF0-EFAC-0D45-94C8-6FCB7D848014}" type="presParOf" srcId="{FAC08723-1225-2444-B3CC-43EE27244983}" destId="{5332368A-19D9-1944-A7E4-09B1BA7D1EA9}" srcOrd="0" destOrd="0" presId="urn:microsoft.com/office/officeart/2005/8/layout/lProcess3"/>
    <dgm:cxn modelId="{C4F064B8-6131-244C-A701-B9335CC84BFF}" type="presParOf" srcId="{FAC08723-1225-2444-B3CC-43EE27244983}" destId="{FBDFE387-EACE-8148-8BA5-E69F436834F1}" srcOrd="1" destOrd="0" presId="urn:microsoft.com/office/officeart/2005/8/layout/lProcess3"/>
    <dgm:cxn modelId="{BE49E3B2-C87C-4A4F-A79D-E81A8A190069}" type="presParOf" srcId="{FAC08723-1225-2444-B3CC-43EE27244983}" destId="{8DC73A33-5373-E643-BE8B-3ED561628016}" srcOrd="2" destOrd="0" presId="urn:microsoft.com/office/officeart/2005/8/layout/lProcess3"/>
    <dgm:cxn modelId="{AC3F0B49-2A6A-F847-B573-7AFA81633489}" type="presParOf" srcId="{FAC08723-1225-2444-B3CC-43EE27244983}" destId="{4A583C09-F04A-7B4E-A08F-0DF43F4F63A8}" srcOrd="3" destOrd="0" presId="urn:microsoft.com/office/officeart/2005/8/layout/lProcess3"/>
    <dgm:cxn modelId="{1D8E975F-2F26-344F-B8BE-6CDA6CE9535C}" type="presParOf" srcId="{FAC08723-1225-2444-B3CC-43EE27244983}" destId="{6B3EE31A-4D04-BD46-87FC-356A5AE73059}" srcOrd="4" destOrd="0" presId="urn:microsoft.com/office/officeart/2005/8/layout/lProcess3"/>
    <dgm:cxn modelId="{E487A74E-9577-5546-A33A-D791787CC2FC}" type="presParOf" srcId="{FAC08723-1225-2444-B3CC-43EE27244983}" destId="{48B7AB14-0417-D943-9444-5DF0A52CA267}" srcOrd="5" destOrd="0" presId="urn:microsoft.com/office/officeart/2005/8/layout/lProcess3"/>
    <dgm:cxn modelId="{9B666561-68BD-F448-B58F-F17D4EDCD5B6}" type="presParOf" srcId="{FAC08723-1225-2444-B3CC-43EE27244983}" destId="{BEC12404-C438-334B-A956-1280B28115B2}" srcOrd="6" destOrd="0" presId="urn:microsoft.com/office/officeart/2005/8/layout/lProcess3"/>
    <dgm:cxn modelId="{E8B306A4-19CD-D642-B633-C9776BCC3AA1}" type="presParOf" srcId="{09A05586-90D5-7A42-8E6B-AC16D000A14C}" destId="{359E5D33-3C19-0F4A-8CF3-3C830A5CE3E5}" srcOrd="3" destOrd="0" presId="urn:microsoft.com/office/officeart/2005/8/layout/lProcess3"/>
    <dgm:cxn modelId="{8B54AD3F-C18D-9542-86E9-6309BC6D3F8A}" type="presParOf" srcId="{09A05586-90D5-7A42-8E6B-AC16D000A14C}" destId="{F6BE0A26-9F10-EA4F-99FC-D59AAAF78108}" srcOrd="4" destOrd="0" presId="urn:microsoft.com/office/officeart/2005/8/layout/lProcess3"/>
    <dgm:cxn modelId="{1F653022-4C33-E64C-9102-F3251A38EFB8}" type="presParOf" srcId="{F6BE0A26-9F10-EA4F-99FC-D59AAAF78108}" destId="{9E8E5384-9091-D14E-9224-7D9B994EA59C}" srcOrd="0" destOrd="0" presId="urn:microsoft.com/office/officeart/2005/8/layout/lProcess3"/>
    <dgm:cxn modelId="{5FD8A50B-260D-9941-9B57-A5B4EF33620F}" type="presParOf" srcId="{F6BE0A26-9F10-EA4F-99FC-D59AAAF78108}" destId="{893D9715-485B-7742-A5E4-0DA58644ED47}" srcOrd="1" destOrd="0" presId="urn:microsoft.com/office/officeart/2005/8/layout/lProcess3"/>
    <dgm:cxn modelId="{A19E18AA-29CB-BE4A-AFC7-7D691D2C9C1F}" type="presParOf" srcId="{F6BE0A26-9F10-EA4F-99FC-D59AAAF78108}" destId="{73595B50-EA19-4446-A196-B8A8E1112A64}" srcOrd="2" destOrd="0" presId="urn:microsoft.com/office/officeart/2005/8/layout/lProcess3"/>
    <dgm:cxn modelId="{B1D0D29C-79B6-9C4B-B95D-15A972D1AFD8}" type="presParOf" srcId="{F6BE0A26-9F10-EA4F-99FC-D59AAAF78108}" destId="{70019FDD-C92D-F041-9FE9-DC35F2C75FD5}" srcOrd="3" destOrd="0" presId="urn:microsoft.com/office/officeart/2005/8/layout/lProcess3"/>
    <dgm:cxn modelId="{18B3470B-D379-654C-8892-862CEFCB339C}" type="presParOf" srcId="{F6BE0A26-9F10-EA4F-99FC-D59AAAF78108}" destId="{E7B8B9C7-9C8B-F448-BB8D-069099B21156}" srcOrd="4"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B9F5668-6D4F-1945-A9A5-1223968FD627}" type="doc">
      <dgm:prSet loTypeId="urn:microsoft.com/office/officeart/2005/8/layout/venn1" loCatId="" qsTypeId="urn:microsoft.com/office/officeart/2005/8/quickstyle/simple1" qsCatId="simple" csTypeId="urn:microsoft.com/office/officeart/2005/8/colors/colorful5" csCatId="colorful" phldr="1"/>
      <dgm:spPr/>
      <dgm:t>
        <a:bodyPr/>
        <a:lstStyle/>
        <a:p>
          <a:endParaRPr lang="es-ES"/>
        </a:p>
      </dgm:t>
    </dgm:pt>
    <dgm:pt modelId="{E6B62E75-69B4-2C4B-904F-07E7A496D77F}">
      <dgm:prSet/>
      <dgm:spPr/>
      <dgm:t>
        <a:bodyPr/>
        <a:lstStyle/>
        <a:p>
          <a:r>
            <a:rPr lang="es-PE" dirty="0"/>
            <a:t>Emocional </a:t>
          </a:r>
        </a:p>
      </dgm:t>
    </dgm:pt>
    <dgm:pt modelId="{253A6CB0-5DC4-8341-9492-A20782928B29}" type="parTrans" cxnId="{B30EF1C6-2671-824A-B944-EFDE598850E2}">
      <dgm:prSet/>
      <dgm:spPr/>
      <dgm:t>
        <a:bodyPr/>
        <a:lstStyle/>
        <a:p>
          <a:endParaRPr lang="es-ES"/>
        </a:p>
      </dgm:t>
    </dgm:pt>
    <dgm:pt modelId="{67B4181A-0EB5-9A4D-983C-15C175C64D51}" type="sibTrans" cxnId="{B30EF1C6-2671-824A-B944-EFDE598850E2}">
      <dgm:prSet/>
      <dgm:spPr/>
      <dgm:t>
        <a:bodyPr/>
        <a:lstStyle/>
        <a:p>
          <a:endParaRPr lang="es-ES"/>
        </a:p>
      </dgm:t>
    </dgm:pt>
    <dgm:pt modelId="{D61CB759-B4CA-9146-B532-E12FBC2745C9}">
      <dgm:prSet/>
      <dgm:spPr/>
      <dgm:t>
        <a:bodyPr/>
        <a:lstStyle/>
        <a:p>
          <a:r>
            <a:rPr lang="es-PE" dirty="0"/>
            <a:t>Cultural</a:t>
          </a:r>
        </a:p>
      </dgm:t>
    </dgm:pt>
    <dgm:pt modelId="{E1B35085-193E-E647-8E55-73E7655C1DAD}" type="parTrans" cxnId="{8637CB9F-8E90-8643-B4D5-66D6838BDD0C}">
      <dgm:prSet/>
      <dgm:spPr/>
      <dgm:t>
        <a:bodyPr/>
        <a:lstStyle/>
        <a:p>
          <a:endParaRPr lang="es-ES"/>
        </a:p>
      </dgm:t>
    </dgm:pt>
    <dgm:pt modelId="{ED28F85C-8706-7243-ADDF-5B8E0357C340}" type="sibTrans" cxnId="{8637CB9F-8E90-8643-B4D5-66D6838BDD0C}">
      <dgm:prSet/>
      <dgm:spPr/>
      <dgm:t>
        <a:bodyPr/>
        <a:lstStyle/>
        <a:p>
          <a:endParaRPr lang="es-ES"/>
        </a:p>
      </dgm:t>
    </dgm:pt>
    <dgm:pt modelId="{B2D193E4-0DBF-1D44-B509-56966F970B0D}">
      <dgm:prSet/>
      <dgm:spPr/>
      <dgm:t>
        <a:bodyPr/>
        <a:lstStyle/>
        <a:p>
          <a:r>
            <a:rPr lang="es-PE" dirty="0"/>
            <a:t>Cognitivo</a:t>
          </a:r>
        </a:p>
      </dgm:t>
    </dgm:pt>
    <dgm:pt modelId="{AF68D754-C556-094B-973B-F3EF67E37DA6}" type="parTrans" cxnId="{7536BB90-4CAB-B643-8B71-DD31B43F6AD2}">
      <dgm:prSet/>
      <dgm:spPr/>
      <dgm:t>
        <a:bodyPr/>
        <a:lstStyle/>
        <a:p>
          <a:endParaRPr lang="es-ES"/>
        </a:p>
      </dgm:t>
    </dgm:pt>
    <dgm:pt modelId="{2DBAB1D5-DB29-934D-9739-772544ED5630}" type="sibTrans" cxnId="{7536BB90-4CAB-B643-8B71-DD31B43F6AD2}">
      <dgm:prSet/>
      <dgm:spPr/>
      <dgm:t>
        <a:bodyPr/>
        <a:lstStyle/>
        <a:p>
          <a:endParaRPr lang="es-ES"/>
        </a:p>
      </dgm:t>
    </dgm:pt>
    <dgm:pt modelId="{ABAD4A03-243F-B745-A88C-916D34E9231D}" type="pres">
      <dgm:prSet presAssocID="{DB9F5668-6D4F-1945-A9A5-1223968FD627}" presName="compositeShape" presStyleCnt="0">
        <dgm:presLayoutVars>
          <dgm:chMax val="7"/>
          <dgm:dir/>
          <dgm:resizeHandles val="exact"/>
        </dgm:presLayoutVars>
      </dgm:prSet>
      <dgm:spPr/>
    </dgm:pt>
    <dgm:pt modelId="{186826B8-7522-9145-95BA-016ED998D36B}" type="pres">
      <dgm:prSet presAssocID="{B2D193E4-0DBF-1D44-B509-56966F970B0D}" presName="circ1" presStyleLbl="vennNode1" presStyleIdx="0" presStyleCnt="3"/>
      <dgm:spPr/>
    </dgm:pt>
    <dgm:pt modelId="{DAB0CBE0-F5DF-6549-9F82-CE2FABF194D3}" type="pres">
      <dgm:prSet presAssocID="{B2D193E4-0DBF-1D44-B509-56966F970B0D}" presName="circ1Tx" presStyleLbl="revTx" presStyleIdx="0" presStyleCnt="0">
        <dgm:presLayoutVars>
          <dgm:chMax val="0"/>
          <dgm:chPref val="0"/>
          <dgm:bulletEnabled val="1"/>
        </dgm:presLayoutVars>
      </dgm:prSet>
      <dgm:spPr/>
    </dgm:pt>
    <dgm:pt modelId="{19E6348B-101A-BD4C-8562-E019B517410E}" type="pres">
      <dgm:prSet presAssocID="{E6B62E75-69B4-2C4B-904F-07E7A496D77F}" presName="circ2" presStyleLbl="vennNode1" presStyleIdx="1" presStyleCnt="3"/>
      <dgm:spPr/>
    </dgm:pt>
    <dgm:pt modelId="{D48A6178-5204-A847-9520-60E079DA2C5F}" type="pres">
      <dgm:prSet presAssocID="{E6B62E75-69B4-2C4B-904F-07E7A496D77F}" presName="circ2Tx" presStyleLbl="revTx" presStyleIdx="0" presStyleCnt="0">
        <dgm:presLayoutVars>
          <dgm:chMax val="0"/>
          <dgm:chPref val="0"/>
          <dgm:bulletEnabled val="1"/>
        </dgm:presLayoutVars>
      </dgm:prSet>
      <dgm:spPr/>
    </dgm:pt>
    <dgm:pt modelId="{702692E2-48EC-2646-9966-C304576706B1}" type="pres">
      <dgm:prSet presAssocID="{D61CB759-B4CA-9146-B532-E12FBC2745C9}" presName="circ3" presStyleLbl="vennNode1" presStyleIdx="2" presStyleCnt="3"/>
      <dgm:spPr/>
    </dgm:pt>
    <dgm:pt modelId="{0BED552F-713B-0A47-905E-341289DF8E79}" type="pres">
      <dgm:prSet presAssocID="{D61CB759-B4CA-9146-B532-E12FBC2745C9}" presName="circ3Tx" presStyleLbl="revTx" presStyleIdx="0" presStyleCnt="0">
        <dgm:presLayoutVars>
          <dgm:chMax val="0"/>
          <dgm:chPref val="0"/>
          <dgm:bulletEnabled val="1"/>
        </dgm:presLayoutVars>
      </dgm:prSet>
      <dgm:spPr/>
    </dgm:pt>
  </dgm:ptLst>
  <dgm:cxnLst>
    <dgm:cxn modelId="{32E64109-BC0A-8343-A88C-F7FD750F7C09}" type="presOf" srcId="{DB9F5668-6D4F-1945-A9A5-1223968FD627}" destId="{ABAD4A03-243F-B745-A88C-916D34E9231D}" srcOrd="0" destOrd="0" presId="urn:microsoft.com/office/officeart/2005/8/layout/venn1"/>
    <dgm:cxn modelId="{89E25823-127B-A84F-8C8B-8650DAFB2186}" type="presOf" srcId="{D61CB759-B4CA-9146-B532-E12FBC2745C9}" destId="{702692E2-48EC-2646-9966-C304576706B1}" srcOrd="0" destOrd="0" presId="urn:microsoft.com/office/officeart/2005/8/layout/venn1"/>
    <dgm:cxn modelId="{96931835-648B-4D43-80D7-2A6A6BA8516B}" type="presOf" srcId="{E6B62E75-69B4-2C4B-904F-07E7A496D77F}" destId="{19E6348B-101A-BD4C-8562-E019B517410E}" srcOrd="0" destOrd="0" presId="urn:microsoft.com/office/officeart/2005/8/layout/venn1"/>
    <dgm:cxn modelId="{7536BB90-4CAB-B643-8B71-DD31B43F6AD2}" srcId="{DB9F5668-6D4F-1945-A9A5-1223968FD627}" destId="{B2D193E4-0DBF-1D44-B509-56966F970B0D}" srcOrd="0" destOrd="0" parTransId="{AF68D754-C556-094B-973B-F3EF67E37DA6}" sibTransId="{2DBAB1D5-DB29-934D-9739-772544ED5630}"/>
    <dgm:cxn modelId="{8637CB9F-8E90-8643-B4D5-66D6838BDD0C}" srcId="{DB9F5668-6D4F-1945-A9A5-1223968FD627}" destId="{D61CB759-B4CA-9146-B532-E12FBC2745C9}" srcOrd="2" destOrd="0" parTransId="{E1B35085-193E-E647-8E55-73E7655C1DAD}" sibTransId="{ED28F85C-8706-7243-ADDF-5B8E0357C340}"/>
    <dgm:cxn modelId="{BF172BBD-FB9C-5C4B-A9C2-1F894F45EAFA}" type="presOf" srcId="{B2D193E4-0DBF-1D44-B509-56966F970B0D}" destId="{DAB0CBE0-F5DF-6549-9F82-CE2FABF194D3}" srcOrd="1" destOrd="0" presId="urn:microsoft.com/office/officeart/2005/8/layout/venn1"/>
    <dgm:cxn modelId="{B30EF1C6-2671-824A-B944-EFDE598850E2}" srcId="{DB9F5668-6D4F-1945-A9A5-1223968FD627}" destId="{E6B62E75-69B4-2C4B-904F-07E7A496D77F}" srcOrd="1" destOrd="0" parTransId="{253A6CB0-5DC4-8341-9492-A20782928B29}" sibTransId="{67B4181A-0EB5-9A4D-983C-15C175C64D51}"/>
    <dgm:cxn modelId="{08DB6CD5-2964-454D-92A2-211399A6404E}" type="presOf" srcId="{B2D193E4-0DBF-1D44-B509-56966F970B0D}" destId="{186826B8-7522-9145-95BA-016ED998D36B}" srcOrd="0" destOrd="0" presId="urn:microsoft.com/office/officeart/2005/8/layout/venn1"/>
    <dgm:cxn modelId="{D83038D8-4693-AD4E-A7C0-01FB1C4E8374}" type="presOf" srcId="{D61CB759-B4CA-9146-B532-E12FBC2745C9}" destId="{0BED552F-713B-0A47-905E-341289DF8E79}" srcOrd="1" destOrd="0" presId="urn:microsoft.com/office/officeart/2005/8/layout/venn1"/>
    <dgm:cxn modelId="{1F2395DC-D238-D94A-8967-CD3DEB505718}" type="presOf" srcId="{E6B62E75-69B4-2C4B-904F-07E7A496D77F}" destId="{D48A6178-5204-A847-9520-60E079DA2C5F}" srcOrd="1" destOrd="0" presId="urn:microsoft.com/office/officeart/2005/8/layout/venn1"/>
    <dgm:cxn modelId="{72BFDD94-1B83-2D48-A779-8113916FADA1}" type="presParOf" srcId="{ABAD4A03-243F-B745-A88C-916D34E9231D}" destId="{186826B8-7522-9145-95BA-016ED998D36B}" srcOrd="0" destOrd="0" presId="urn:microsoft.com/office/officeart/2005/8/layout/venn1"/>
    <dgm:cxn modelId="{14CED98F-B3DA-4A49-84EA-FA55740A41A9}" type="presParOf" srcId="{ABAD4A03-243F-B745-A88C-916D34E9231D}" destId="{DAB0CBE0-F5DF-6549-9F82-CE2FABF194D3}" srcOrd="1" destOrd="0" presId="urn:microsoft.com/office/officeart/2005/8/layout/venn1"/>
    <dgm:cxn modelId="{CC5329F0-B43C-D34E-BFDF-CD87BD1502CD}" type="presParOf" srcId="{ABAD4A03-243F-B745-A88C-916D34E9231D}" destId="{19E6348B-101A-BD4C-8562-E019B517410E}" srcOrd="2" destOrd="0" presId="urn:microsoft.com/office/officeart/2005/8/layout/venn1"/>
    <dgm:cxn modelId="{73BADAFE-7684-2942-9E7E-8CDCD1E5BBD0}" type="presParOf" srcId="{ABAD4A03-243F-B745-A88C-916D34E9231D}" destId="{D48A6178-5204-A847-9520-60E079DA2C5F}" srcOrd="3" destOrd="0" presId="urn:microsoft.com/office/officeart/2005/8/layout/venn1"/>
    <dgm:cxn modelId="{33EB3E46-D258-594C-9F97-BBE65B882129}" type="presParOf" srcId="{ABAD4A03-243F-B745-A88C-916D34E9231D}" destId="{702692E2-48EC-2646-9966-C304576706B1}" srcOrd="4" destOrd="0" presId="urn:microsoft.com/office/officeart/2005/8/layout/venn1"/>
    <dgm:cxn modelId="{406459AE-0515-4047-9A7E-08427D38459C}" type="presParOf" srcId="{ABAD4A03-243F-B745-A88C-916D34E9231D}" destId="{0BED552F-713B-0A47-905E-341289DF8E79}"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8D26FE-1AE7-184D-904F-7A27A412E674}">
      <dsp:nvSpPr>
        <dsp:cNvPr id="0" name=""/>
        <dsp:cNvSpPr/>
      </dsp:nvSpPr>
      <dsp:spPr>
        <a:xfrm>
          <a:off x="1400" y="1717569"/>
          <a:ext cx="2293512" cy="917405"/>
        </a:xfrm>
        <a:prstGeom prst="homePlat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678" tIns="45339" rIns="22670" bIns="45339" numCol="1" spcCol="1270" anchor="ctr" anchorCtr="0">
          <a:noAutofit/>
        </a:bodyPr>
        <a:lstStyle/>
        <a:p>
          <a:pPr marL="0" lvl="0" indent="0" algn="ctr" defTabSz="755650">
            <a:lnSpc>
              <a:spcPct val="90000"/>
            </a:lnSpc>
            <a:spcBef>
              <a:spcPct val="0"/>
            </a:spcBef>
            <a:spcAft>
              <a:spcPct val="35000"/>
            </a:spcAft>
            <a:buNone/>
          </a:pPr>
          <a:r>
            <a:rPr lang="es-PE" sz="1700" kern="1200" dirty="0"/>
            <a:t>cine</a:t>
          </a:r>
          <a:endParaRPr lang="es-ES" sz="1700" kern="1200" dirty="0"/>
        </a:p>
      </dsp:txBody>
      <dsp:txXfrm>
        <a:off x="1400" y="1717569"/>
        <a:ext cx="2064161" cy="917405"/>
      </dsp:txXfrm>
    </dsp:sp>
    <dsp:sp modelId="{40BA3A03-C421-E24D-817B-DC5AF889B13F}">
      <dsp:nvSpPr>
        <dsp:cNvPr id="0" name=""/>
        <dsp:cNvSpPr/>
      </dsp:nvSpPr>
      <dsp:spPr>
        <a:xfrm>
          <a:off x="1836210" y="1717569"/>
          <a:ext cx="2293512" cy="917405"/>
        </a:xfrm>
        <a:prstGeom prst="chevr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s-PE" sz="1700" kern="1200" dirty="0"/>
            <a:t>radio</a:t>
          </a:r>
          <a:endParaRPr lang="es-ES" sz="1700" kern="1200" dirty="0"/>
        </a:p>
      </dsp:txBody>
      <dsp:txXfrm>
        <a:off x="2294913" y="1717569"/>
        <a:ext cx="1376107" cy="917405"/>
      </dsp:txXfrm>
    </dsp:sp>
    <dsp:sp modelId="{6FBD82C0-FA8E-9544-82BC-FF333D72DAAD}">
      <dsp:nvSpPr>
        <dsp:cNvPr id="0" name=""/>
        <dsp:cNvSpPr/>
      </dsp:nvSpPr>
      <dsp:spPr>
        <a:xfrm>
          <a:off x="3671020" y="1717569"/>
          <a:ext cx="2293512" cy="917405"/>
        </a:xfrm>
        <a:prstGeom prst="chevr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s-PE" sz="1700" kern="1200" dirty="0"/>
            <a:t>televisión</a:t>
          </a:r>
          <a:endParaRPr lang="es-ES" sz="1700" kern="1200" dirty="0"/>
        </a:p>
      </dsp:txBody>
      <dsp:txXfrm>
        <a:off x="4129723" y="1717569"/>
        <a:ext cx="1376107" cy="917405"/>
      </dsp:txXfrm>
    </dsp:sp>
    <dsp:sp modelId="{953F9EA6-3B81-4E42-8370-8AE5D96A7637}">
      <dsp:nvSpPr>
        <dsp:cNvPr id="0" name=""/>
        <dsp:cNvSpPr/>
      </dsp:nvSpPr>
      <dsp:spPr>
        <a:xfrm>
          <a:off x="5505830" y="1717569"/>
          <a:ext cx="2293512" cy="917405"/>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s-PE" sz="1700" kern="1200" dirty="0"/>
            <a:t>computadora</a:t>
          </a:r>
          <a:endParaRPr lang="es-ES" sz="1700" kern="1200" dirty="0"/>
        </a:p>
      </dsp:txBody>
      <dsp:txXfrm>
        <a:off x="5964533" y="1717569"/>
        <a:ext cx="1376107" cy="917405"/>
      </dsp:txXfrm>
    </dsp:sp>
    <dsp:sp modelId="{D0181B16-065F-0047-86B5-D9A148897B2F}">
      <dsp:nvSpPr>
        <dsp:cNvPr id="0" name=""/>
        <dsp:cNvSpPr/>
      </dsp:nvSpPr>
      <dsp:spPr>
        <a:xfrm>
          <a:off x="7340640" y="1717569"/>
          <a:ext cx="2293512" cy="917405"/>
        </a:xfrm>
        <a:prstGeom prst="chevron">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s-PE" sz="1700" kern="1200" dirty="0"/>
            <a:t>internet</a:t>
          </a:r>
          <a:endParaRPr lang="es-ES" sz="1700" kern="1200" dirty="0"/>
        </a:p>
      </dsp:txBody>
      <dsp:txXfrm>
        <a:off x="7799343" y="1717569"/>
        <a:ext cx="1376107" cy="917405"/>
      </dsp:txXfrm>
    </dsp:sp>
    <dsp:sp modelId="{DAF31943-D49B-B14A-8C31-9D1E41DB182E}">
      <dsp:nvSpPr>
        <dsp:cNvPr id="0" name=""/>
        <dsp:cNvSpPr/>
      </dsp:nvSpPr>
      <dsp:spPr>
        <a:xfrm>
          <a:off x="9175451" y="1717569"/>
          <a:ext cx="2293512" cy="917405"/>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s-PE" sz="1700" kern="1200" dirty="0"/>
            <a:t>IA generativa</a:t>
          </a:r>
          <a:endParaRPr lang="es-ES" sz="1700" kern="1200" dirty="0"/>
        </a:p>
      </dsp:txBody>
      <dsp:txXfrm>
        <a:off x="9634154" y="1717569"/>
        <a:ext cx="1376107" cy="9174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E8C808-5A2B-C447-A219-99E688C1CEC3}">
      <dsp:nvSpPr>
        <dsp:cNvPr id="0" name=""/>
        <dsp:cNvSpPr/>
      </dsp:nvSpPr>
      <dsp:spPr>
        <a:xfrm>
          <a:off x="3364992" y="2124"/>
          <a:ext cx="3785616" cy="140228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PE" sz="2600" kern="1200" dirty="0"/>
            <a:t>Enfoque instrumental y agenda empresarial</a:t>
          </a:r>
          <a:endParaRPr lang="en-US" sz="2600" kern="1200" dirty="0"/>
        </a:p>
      </dsp:txBody>
      <dsp:txXfrm>
        <a:off x="3433446" y="70578"/>
        <a:ext cx="3648708" cy="1265378"/>
      </dsp:txXfrm>
    </dsp:sp>
    <dsp:sp modelId="{6C36DAD8-9B5B-AF47-916D-F68A05C172E2}">
      <dsp:nvSpPr>
        <dsp:cNvPr id="0" name=""/>
        <dsp:cNvSpPr/>
      </dsp:nvSpPr>
      <dsp:spPr>
        <a:xfrm>
          <a:off x="3364992" y="1474525"/>
          <a:ext cx="3785616" cy="1402286"/>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PE" sz="2600" kern="1200" dirty="0"/>
            <a:t>Desigualdad estructural y dependencia tecnológica</a:t>
          </a:r>
          <a:endParaRPr lang="en-US" sz="2600" kern="1200" dirty="0"/>
        </a:p>
      </dsp:txBody>
      <dsp:txXfrm>
        <a:off x="3433446" y="1542979"/>
        <a:ext cx="3648708" cy="1265378"/>
      </dsp:txXfrm>
    </dsp:sp>
    <dsp:sp modelId="{55B67FA2-50D6-F546-9B91-223AD8C42BC9}">
      <dsp:nvSpPr>
        <dsp:cNvPr id="0" name=""/>
        <dsp:cNvSpPr/>
      </dsp:nvSpPr>
      <dsp:spPr>
        <a:xfrm>
          <a:off x="3364992" y="2946926"/>
          <a:ext cx="3785616" cy="1402286"/>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PE" sz="2600" kern="1200" dirty="0"/>
            <a:t>Ausencia del debate ético / pedagógico</a:t>
          </a:r>
          <a:endParaRPr lang="en-US" sz="2600" kern="1200" dirty="0"/>
        </a:p>
      </dsp:txBody>
      <dsp:txXfrm>
        <a:off x="3433446" y="3015380"/>
        <a:ext cx="3648708" cy="12653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AE80B8-E938-A34B-95E2-8C982DFFF3AE}">
      <dsp:nvSpPr>
        <dsp:cNvPr id="0" name=""/>
        <dsp:cNvSpPr/>
      </dsp:nvSpPr>
      <dsp:spPr>
        <a:xfrm>
          <a:off x="4206240" y="1350"/>
          <a:ext cx="6309360" cy="1071206"/>
        </a:xfrm>
        <a:prstGeom prst="rightArrow">
          <a:avLst>
            <a:gd name="adj1" fmla="val 75000"/>
            <a:gd name="adj2" fmla="val 50000"/>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s-PE" sz="2000" b="0" i="0" u="none" kern="1200" dirty="0"/>
            <a:t>Falta integrar las </a:t>
          </a:r>
          <a:r>
            <a:rPr lang="es-PE" sz="2000" b="1" i="0" u="none" kern="1200" dirty="0"/>
            <a:t>dimensiones afectivas y culturales </a:t>
          </a:r>
          <a:r>
            <a:rPr lang="es-PE" sz="2000" b="0" i="0" u="none" kern="1200" dirty="0"/>
            <a:t>del aprendizaje sobre IA.</a:t>
          </a:r>
        </a:p>
      </dsp:txBody>
      <dsp:txXfrm>
        <a:off x="4206240" y="135251"/>
        <a:ext cx="5907658" cy="803404"/>
      </dsp:txXfrm>
    </dsp:sp>
    <dsp:sp modelId="{D691252E-0EE2-1844-9E22-475E9FE7910E}">
      <dsp:nvSpPr>
        <dsp:cNvPr id="0" name=""/>
        <dsp:cNvSpPr/>
      </dsp:nvSpPr>
      <dsp:spPr>
        <a:xfrm>
          <a:off x="0" y="1350"/>
          <a:ext cx="4206240" cy="1071206"/>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PE" sz="1600" b="1" i="0" u="none" kern="1200" dirty="0"/>
            <a:t>Estudios sobre AI literacy funcional</a:t>
          </a:r>
        </a:p>
        <a:p>
          <a:pPr marL="0" lvl="0" indent="0" algn="ctr" defTabSz="711200">
            <a:lnSpc>
              <a:spcPct val="90000"/>
            </a:lnSpc>
            <a:spcBef>
              <a:spcPct val="0"/>
            </a:spcBef>
            <a:spcAft>
              <a:spcPct val="35000"/>
            </a:spcAft>
            <a:buNone/>
          </a:pPr>
          <a:r>
            <a:rPr lang="es-PE" sz="1600" b="0" i="0" u="none" kern="1200" dirty="0"/>
            <a:t> (Long &amp; Magerko, 2020; Ng et al., 2021).</a:t>
          </a:r>
          <a:endParaRPr lang="es-ES" sz="1600" b="0" kern="1200" dirty="0"/>
        </a:p>
      </dsp:txBody>
      <dsp:txXfrm>
        <a:off x="52292" y="53642"/>
        <a:ext cx="4101656" cy="966622"/>
      </dsp:txXfrm>
    </dsp:sp>
    <dsp:sp modelId="{1A89D2E8-5745-F740-94CF-AA8877C542E6}">
      <dsp:nvSpPr>
        <dsp:cNvPr id="0" name=""/>
        <dsp:cNvSpPr/>
      </dsp:nvSpPr>
      <dsp:spPr>
        <a:xfrm>
          <a:off x="4206240" y="1179677"/>
          <a:ext cx="6309360" cy="1071206"/>
        </a:xfrm>
        <a:prstGeom prst="rightArrow">
          <a:avLst>
            <a:gd name="adj1" fmla="val 75000"/>
            <a:gd name="adj2" fmla="val 50000"/>
          </a:avLst>
        </a:prstGeom>
        <a:solidFill>
          <a:schemeClr val="accent5">
            <a:tint val="40000"/>
            <a:alpha val="90000"/>
            <a:hueOff val="-3981555"/>
            <a:satOff val="889"/>
            <a:lumOff val="134"/>
            <a:alphaOff val="0"/>
          </a:schemeClr>
        </a:solidFill>
        <a:ln w="19050" cap="flat" cmpd="sng" algn="ctr">
          <a:solidFill>
            <a:schemeClr val="accent5">
              <a:tint val="40000"/>
              <a:alpha val="90000"/>
              <a:hueOff val="-3981555"/>
              <a:satOff val="889"/>
              <a:lumOff val="1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s-PE" sz="2000" b="0" i="0" u="none" kern="1200" dirty="0"/>
            <a:t>Escasez de estudios que analicen </a:t>
          </a:r>
          <a:r>
            <a:rPr lang="es-PE" sz="2000" b="1" i="0" u="none" kern="1200" dirty="0"/>
            <a:t>imaginarios y emociones</a:t>
          </a:r>
          <a:r>
            <a:rPr lang="es-PE" sz="2000" b="0" i="0" u="none" kern="1200" dirty="0"/>
            <a:t> como mediaciones del aprendizaje.</a:t>
          </a:r>
        </a:p>
      </dsp:txBody>
      <dsp:txXfrm>
        <a:off x="4206240" y="1313578"/>
        <a:ext cx="5907658" cy="803404"/>
      </dsp:txXfrm>
    </dsp:sp>
    <dsp:sp modelId="{FE6893BF-C2AA-1941-88B9-0A6DC4C84734}">
      <dsp:nvSpPr>
        <dsp:cNvPr id="0" name=""/>
        <dsp:cNvSpPr/>
      </dsp:nvSpPr>
      <dsp:spPr>
        <a:xfrm>
          <a:off x="0" y="1179677"/>
          <a:ext cx="4206240" cy="1071206"/>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PE" sz="1600" b="0" i="0" u="none" kern="1200" dirty="0"/>
            <a:t>Investigaciones sobre </a:t>
          </a:r>
          <a:r>
            <a:rPr lang="es-PE" sz="1600" b="1" i="0" u="none" kern="1200" dirty="0"/>
            <a:t>concepciones ingenuas</a:t>
          </a:r>
          <a:r>
            <a:rPr lang="es-PE" sz="1600" b="0" i="0" u="none" kern="1200" dirty="0"/>
            <a:t> de IA </a:t>
          </a:r>
        </a:p>
        <a:p>
          <a:pPr marL="0" lvl="0" indent="0" algn="ctr" defTabSz="711200">
            <a:lnSpc>
              <a:spcPct val="90000"/>
            </a:lnSpc>
            <a:spcBef>
              <a:spcPct val="0"/>
            </a:spcBef>
            <a:spcAft>
              <a:spcPct val="35000"/>
            </a:spcAft>
            <a:buNone/>
          </a:pPr>
          <a:r>
            <a:rPr lang="es-PE" sz="1600" b="0" i="0" u="none" kern="1200" dirty="0"/>
            <a:t>(Mertala et al., 2022; Kim et al., 2023).</a:t>
          </a:r>
        </a:p>
      </dsp:txBody>
      <dsp:txXfrm>
        <a:off x="52292" y="1231969"/>
        <a:ext cx="4101656" cy="966622"/>
      </dsp:txXfrm>
    </dsp:sp>
    <dsp:sp modelId="{AF4E92F3-1256-7E48-9E16-F468CADB661F}">
      <dsp:nvSpPr>
        <dsp:cNvPr id="0" name=""/>
        <dsp:cNvSpPr/>
      </dsp:nvSpPr>
      <dsp:spPr>
        <a:xfrm>
          <a:off x="4206240" y="2358003"/>
          <a:ext cx="6309360" cy="1071206"/>
        </a:xfrm>
        <a:prstGeom prst="rightArrow">
          <a:avLst>
            <a:gd name="adj1" fmla="val 75000"/>
            <a:gd name="adj2" fmla="val 50000"/>
          </a:avLst>
        </a:prstGeom>
        <a:solidFill>
          <a:schemeClr val="accent5">
            <a:tint val="40000"/>
            <a:alpha val="90000"/>
            <a:hueOff val="-7963110"/>
            <a:satOff val="1778"/>
            <a:lumOff val="267"/>
            <a:alphaOff val="0"/>
          </a:schemeClr>
        </a:solidFill>
        <a:ln w="19050" cap="flat" cmpd="sng" algn="ctr">
          <a:solidFill>
            <a:schemeClr val="accent5">
              <a:tint val="40000"/>
              <a:alpha val="90000"/>
              <a:hueOff val="-7963110"/>
              <a:satOff val="1778"/>
              <a:lumOff val="2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s-PE" sz="2000" b="0" i="0" u="none" kern="1200" dirty="0"/>
            <a:t>Poca investigación que combine </a:t>
          </a:r>
          <a:r>
            <a:rPr lang="es-PE" sz="2000" b="1" i="0" u="none" kern="1200" dirty="0"/>
            <a:t>creación simbólica (dibujo, narrativa, arte)</a:t>
          </a:r>
          <a:r>
            <a:rPr lang="es-PE" sz="2000" b="0" i="0" u="none" kern="1200" dirty="0"/>
            <a:t> con reflexión crítica.</a:t>
          </a:r>
        </a:p>
      </dsp:txBody>
      <dsp:txXfrm>
        <a:off x="4206240" y="2491904"/>
        <a:ext cx="5907658" cy="803404"/>
      </dsp:txXfrm>
    </dsp:sp>
    <dsp:sp modelId="{04F37F3F-E28F-854D-8667-25D258380CEC}">
      <dsp:nvSpPr>
        <dsp:cNvPr id="0" name=""/>
        <dsp:cNvSpPr/>
      </dsp:nvSpPr>
      <dsp:spPr>
        <a:xfrm>
          <a:off x="0" y="2358003"/>
          <a:ext cx="4206240" cy="1071206"/>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PE" sz="1600" b="0" i="0" u="none" kern="1200" dirty="0"/>
            <a:t>Intervenciones didácticas sobre </a:t>
          </a:r>
          <a:r>
            <a:rPr lang="es-PE" sz="1600" b="1" i="0" u="none" kern="1200" dirty="0"/>
            <a:t>conceptos de ML</a:t>
          </a:r>
          <a:r>
            <a:rPr lang="es-PE" sz="1600" b="0" i="0" u="none" kern="1200" dirty="0"/>
            <a:t> </a:t>
          </a:r>
        </a:p>
        <a:p>
          <a:pPr marL="0" lvl="0" indent="0" algn="ctr" defTabSz="711200">
            <a:lnSpc>
              <a:spcPct val="90000"/>
            </a:lnSpc>
            <a:spcBef>
              <a:spcPct val="0"/>
            </a:spcBef>
            <a:spcAft>
              <a:spcPct val="35000"/>
            </a:spcAft>
            <a:buNone/>
          </a:pPr>
          <a:r>
            <a:rPr lang="es-PE" sz="1600" b="0" i="0" u="none" kern="1200" dirty="0"/>
            <a:t>(Tedre et al., 2021b; Vartiainen et al., 2021).</a:t>
          </a:r>
        </a:p>
      </dsp:txBody>
      <dsp:txXfrm>
        <a:off x="52292" y="2410295"/>
        <a:ext cx="4101656" cy="966622"/>
      </dsp:txXfrm>
    </dsp:sp>
    <dsp:sp modelId="{27866E4F-0E85-D547-9AD0-30F2930E9B44}">
      <dsp:nvSpPr>
        <dsp:cNvPr id="0" name=""/>
        <dsp:cNvSpPr/>
      </dsp:nvSpPr>
      <dsp:spPr>
        <a:xfrm>
          <a:off x="4206240" y="3536330"/>
          <a:ext cx="6309360" cy="1071206"/>
        </a:xfrm>
        <a:prstGeom prst="rightArrow">
          <a:avLst>
            <a:gd name="adj1" fmla="val 75000"/>
            <a:gd name="adj2" fmla="val 50000"/>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s-PE" sz="2000" b="0" i="0" u="none" kern="1200" dirty="0"/>
            <a:t>Casi nula exploración de </a:t>
          </a:r>
          <a:r>
            <a:rPr lang="es-PE" sz="2000" b="1" i="0" u="none" kern="1200" dirty="0"/>
            <a:t>contextos del “Sur Global”</a:t>
          </a:r>
          <a:r>
            <a:rPr lang="es-PE" sz="2000" b="0" i="0" u="none" kern="1200" dirty="0"/>
            <a:t> y sus desigualdades estructurales.</a:t>
          </a:r>
        </a:p>
      </dsp:txBody>
      <dsp:txXfrm>
        <a:off x="4206240" y="3670231"/>
        <a:ext cx="5907658" cy="803404"/>
      </dsp:txXfrm>
    </dsp:sp>
    <dsp:sp modelId="{5A80BE72-BCA9-654F-8545-7EDF35F8C4E6}">
      <dsp:nvSpPr>
        <dsp:cNvPr id="0" name=""/>
        <dsp:cNvSpPr/>
      </dsp:nvSpPr>
      <dsp:spPr>
        <a:xfrm>
          <a:off x="0" y="3536330"/>
          <a:ext cx="4206240" cy="1071206"/>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PE" sz="1600" b="0" i="0" u="none" kern="1200" dirty="0"/>
            <a:t>Revisión latinoamericana incipiente sobre </a:t>
          </a:r>
          <a:r>
            <a:rPr lang="es-PE" sz="1600" b="1" i="0" u="none" kern="1200" dirty="0"/>
            <a:t>percepciones juveniles de IA</a:t>
          </a:r>
          <a:endParaRPr lang="es-PE" sz="1600" b="0" i="0" u="none" kern="1200" dirty="0"/>
        </a:p>
      </dsp:txBody>
      <dsp:txXfrm>
        <a:off x="52292" y="3588622"/>
        <a:ext cx="4101656" cy="9666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05848-889B-4B39-BD66-553047325C13}">
      <dsp:nvSpPr>
        <dsp:cNvPr id="0" name=""/>
        <dsp:cNvSpPr/>
      </dsp:nvSpPr>
      <dsp:spPr>
        <a:xfrm>
          <a:off x="1472172" y="227845"/>
          <a:ext cx="775195" cy="7751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DFF8EA-7829-4B3F-B6AA-12951A3331E8}">
      <dsp:nvSpPr>
        <dsp:cNvPr id="0" name=""/>
        <dsp:cNvSpPr/>
      </dsp:nvSpPr>
      <dsp:spPr>
        <a:xfrm>
          <a:off x="998441" y="1261515"/>
          <a:ext cx="1722656" cy="68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s-PE" sz="1400" kern="1200" dirty="0"/>
            <a:t>Investigación-Acción</a:t>
          </a:r>
          <a:endParaRPr lang="en-US" sz="1400" kern="1200" dirty="0"/>
        </a:p>
      </dsp:txBody>
      <dsp:txXfrm>
        <a:off x="998441" y="1261515"/>
        <a:ext cx="1722656" cy="689062"/>
      </dsp:txXfrm>
    </dsp:sp>
    <dsp:sp modelId="{CBEB2207-A395-4227-AB0F-D7A7C0AA5602}">
      <dsp:nvSpPr>
        <dsp:cNvPr id="0" name=""/>
        <dsp:cNvSpPr/>
      </dsp:nvSpPr>
      <dsp:spPr>
        <a:xfrm>
          <a:off x="3496293" y="227845"/>
          <a:ext cx="775195" cy="7751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1BF626-BB61-4F06-8DE3-FC3FF73DC7D3}">
      <dsp:nvSpPr>
        <dsp:cNvPr id="0" name=""/>
        <dsp:cNvSpPr/>
      </dsp:nvSpPr>
      <dsp:spPr>
        <a:xfrm>
          <a:off x="3022562" y="1261515"/>
          <a:ext cx="1722656" cy="68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s-PE" sz="1400" kern="1200"/>
            <a:t>Taller participativo con estudiantes de 3ero de secundaria</a:t>
          </a:r>
          <a:endParaRPr lang="en-US" sz="1400" kern="1200"/>
        </a:p>
      </dsp:txBody>
      <dsp:txXfrm>
        <a:off x="3022562" y="1261515"/>
        <a:ext cx="1722656" cy="689062"/>
      </dsp:txXfrm>
    </dsp:sp>
    <dsp:sp modelId="{5F526836-6EBE-4ED7-9DC2-B9593EB44676}">
      <dsp:nvSpPr>
        <dsp:cNvPr id="0" name=""/>
        <dsp:cNvSpPr/>
      </dsp:nvSpPr>
      <dsp:spPr>
        <a:xfrm>
          <a:off x="5520414" y="227845"/>
          <a:ext cx="775195" cy="7751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B157A6-B369-4016-B271-3B0C4ADA4AB7}">
      <dsp:nvSpPr>
        <dsp:cNvPr id="0" name=""/>
        <dsp:cNvSpPr/>
      </dsp:nvSpPr>
      <dsp:spPr>
        <a:xfrm>
          <a:off x="5046683" y="1261515"/>
          <a:ext cx="1722656" cy="68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s-PE" sz="1400" kern="1200"/>
            <a:t>Piloto + 4 colegios (2 públicos y 2 privados)</a:t>
          </a:r>
          <a:endParaRPr lang="en-US" sz="1400" kern="1200"/>
        </a:p>
      </dsp:txBody>
      <dsp:txXfrm>
        <a:off x="5046683" y="1261515"/>
        <a:ext cx="1722656" cy="6890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29382-787D-7148-8C50-3D8B78B225EB}">
      <dsp:nvSpPr>
        <dsp:cNvPr id="0" name=""/>
        <dsp:cNvSpPr/>
      </dsp:nvSpPr>
      <dsp:spPr>
        <a:xfrm>
          <a:off x="5295" y="980730"/>
          <a:ext cx="2716708" cy="1086683"/>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13970" rIns="0" bIns="13970" numCol="1" spcCol="1270" anchor="ctr" anchorCtr="0">
          <a:noAutofit/>
        </a:bodyPr>
        <a:lstStyle/>
        <a:p>
          <a:pPr marL="0" lvl="0" indent="0" algn="ctr" defTabSz="977900">
            <a:lnSpc>
              <a:spcPct val="90000"/>
            </a:lnSpc>
            <a:spcBef>
              <a:spcPct val="0"/>
            </a:spcBef>
            <a:spcAft>
              <a:spcPct val="35000"/>
            </a:spcAft>
            <a:buNone/>
          </a:pPr>
          <a:r>
            <a:rPr lang="es-ES" sz="2200" b="1" kern="1200"/>
            <a:t>Bloque 1: Exploración</a:t>
          </a:r>
          <a:endParaRPr lang="es-PE" sz="2200" kern="1200"/>
        </a:p>
      </dsp:txBody>
      <dsp:txXfrm>
        <a:off x="548637" y="980730"/>
        <a:ext cx="1630025" cy="1086683"/>
      </dsp:txXfrm>
    </dsp:sp>
    <dsp:sp modelId="{CFDC916C-71AE-5A46-914D-C3A86ABC46BB}">
      <dsp:nvSpPr>
        <dsp:cNvPr id="0" name=""/>
        <dsp:cNvSpPr/>
      </dsp:nvSpPr>
      <dsp:spPr>
        <a:xfrm>
          <a:off x="2368832" y="1073098"/>
          <a:ext cx="2254868" cy="901947"/>
        </a:xfrm>
        <a:prstGeom prst="chevron">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s-ES" sz="1500" kern="1200" dirty="0"/>
            <a:t>Cuestionario de entrada</a:t>
          </a:r>
          <a:endParaRPr lang="es-PE" sz="1500" kern="1200" dirty="0"/>
        </a:p>
      </dsp:txBody>
      <dsp:txXfrm>
        <a:off x="2819806" y="1073098"/>
        <a:ext cx="1352921" cy="901947"/>
      </dsp:txXfrm>
    </dsp:sp>
    <dsp:sp modelId="{2B2B7866-8A1D-E449-B2FB-DFC3678908B4}">
      <dsp:nvSpPr>
        <dsp:cNvPr id="0" name=""/>
        <dsp:cNvSpPr/>
      </dsp:nvSpPr>
      <dsp:spPr>
        <a:xfrm>
          <a:off x="4308018" y="1073098"/>
          <a:ext cx="2254868" cy="901947"/>
        </a:xfrm>
        <a:prstGeom prst="chevron">
          <a:avLst/>
        </a:prstGeom>
        <a:solidFill>
          <a:schemeClr val="accent5">
            <a:tint val="40000"/>
            <a:alpha val="90000"/>
            <a:hueOff val="-1706381"/>
            <a:satOff val="381"/>
            <a:lumOff val="57"/>
            <a:alphaOff val="0"/>
          </a:schemeClr>
        </a:solidFill>
        <a:ln w="19050" cap="flat" cmpd="sng" algn="ctr">
          <a:solidFill>
            <a:schemeClr val="accent5">
              <a:tint val="40000"/>
              <a:alpha val="90000"/>
              <a:hueOff val="-1706381"/>
              <a:satOff val="381"/>
              <a:lumOff val="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s-ES" sz="1500" kern="1200"/>
            <a:t>Dibujo explicado</a:t>
          </a:r>
          <a:endParaRPr lang="es-PE" sz="1500" kern="1200"/>
        </a:p>
      </dsp:txBody>
      <dsp:txXfrm>
        <a:off x="4758992" y="1073098"/>
        <a:ext cx="1352921" cy="901947"/>
      </dsp:txXfrm>
    </dsp:sp>
    <dsp:sp modelId="{530A9006-4616-E348-ADF0-6D9A8FCD6F10}">
      <dsp:nvSpPr>
        <dsp:cNvPr id="0" name=""/>
        <dsp:cNvSpPr/>
      </dsp:nvSpPr>
      <dsp:spPr>
        <a:xfrm>
          <a:off x="6247205" y="1073098"/>
          <a:ext cx="2254868" cy="901947"/>
        </a:xfrm>
        <a:prstGeom prst="chevron">
          <a:avLst/>
        </a:prstGeom>
        <a:solidFill>
          <a:schemeClr val="accent5">
            <a:tint val="40000"/>
            <a:alpha val="90000"/>
            <a:hueOff val="-3412762"/>
            <a:satOff val="762"/>
            <a:lumOff val="115"/>
            <a:alphaOff val="0"/>
          </a:schemeClr>
        </a:solidFill>
        <a:ln w="19050" cap="flat" cmpd="sng" algn="ctr">
          <a:solidFill>
            <a:schemeClr val="accent5">
              <a:tint val="40000"/>
              <a:alpha val="90000"/>
              <a:hueOff val="-3412762"/>
              <a:satOff val="762"/>
              <a:lumOff val="1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s-ES" sz="1500" kern="1200" dirty="0"/>
            <a:t>Mapa de reconocimiento</a:t>
          </a:r>
          <a:endParaRPr lang="es-PE" sz="1500" kern="1200" dirty="0"/>
        </a:p>
      </dsp:txBody>
      <dsp:txXfrm>
        <a:off x="6698179" y="1073098"/>
        <a:ext cx="1352921" cy="901947"/>
      </dsp:txXfrm>
    </dsp:sp>
    <dsp:sp modelId="{5332368A-19D9-1944-A7E4-09B1BA7D1EA9}">
      <dsp:nvSpPr>
        <dsp:cNvPr id="0" name=""/>
        <dsp:cNvSpPr/>
      </dsp:nvSpPr>
      <dsp:spPr>
        <a:xfrm>
          <a:off x="5295" y="2219549"/>
          <a:ext cx="2716708" cy="1086683"/>
        </a:xfrm>
        <a:prstGeom prst="chevron">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13970" rIns="0" bIns="13970" numCol="1" spcCol="1270" anchor="ctr" anchorCtr="0">
          <a:noAutofit/>
        </a:bodyPr>
        <a:lstStyle/>
        <a:p>
          <a:pPr marL="0" lvl="0" indent="0" algn="ctr" defTabSz="977900">
            <a:lnSpc>
              <a:spcPct val="90000"/>
            </a:lnSpc>
            <a:spcBef>
              <a:spcPct val="0"/>
            </a:spcBef>
            <a:spcAft>
              <a:spcPct val="35000"/>
            </a:spcAft>
            <a:buNone/>
          </a:pPr>
          <a:r>
            <a:rPr lang="es-ES" sz="2200" b="1" kern="1200"/>
            <a:t>Bloque 2: Explicación</a:t>
          </a:r>
          <a:endParaRPr lang="es-PE" sz="2200" kern="1200"/>
        </a:p>
      </dsp:txBody>
      <dsp:txXfrm>
        <a:off x="548637" y="2219549"/>
        <a:ext cx="1630025" cy="1086683"/>
      </dsp:txXfrm>
    </dsp:sp>
    <dsp:sp modelId="{8DC73A33-5373-E643-BE8B-3ED561628016}">
      <dsp:nvSpPr>
        <dsp:cNvPr id="0" name=""/>
        <dsp:cNvSpPr/>
      </dsp:nvSpPr>
      <dsp:spPr>
        <a:xfrm>
          <a:off x="2368832" y="2311917"/>
          <a:ext cx="2254868" cy="901947"/>
        </a:xfrm>
        <a:prstGeom prst="chevron">
          <a:avLst/>
        </a:prstGeom>
        <a:solidFill>
          <a:schemeClr val="accent5">
            <a:tint val="40000"/>
            <a:alpha val="90000"/>
            <a:hueOff val="-5119142"/>
            <a:satOff val="1143"/>
            <a:lumOff val="172"/>
            <a:alphaOff val="0"/>
          </a:schemeClr>
        </a:solidFill>
        <a:ln w="19050" cap="flat" cmpd="sng" algn="ctr">
          <a:solidFill>
            <a:schemeClr val="accent5">
              <a:tint val="40000"/>
              <a:alpha val="90000"/>
              <a:hueOff val="-5119142"/>
              <a:satOff val="1143"/>
              <a:lumOff val="1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s-ES" sz="1500" kern="1200"/>
            <a:t>Cápsula: cómo funciona la IA</a:t>
          </a:r>
          <a:endParaRPr lang="es-PE" sz="1500" kern="1200"/>
        </a:p>
      </dsp:txBody>
      <dsp:txXfrm>
        <a:off x="2819806" y="2311917"/>
        <a:ext cx="1352921" cy="901947"/>
      </dsp:txXfrm>
    </dsp:sp>
    <dsp:sp modelId="{6B3EE31A-4D04-BD46-87FC-356A5AE73059}">
      <dsp:nvSpPr>
        <dsp:cNvPr id="0" name=""/>
        <dsp:cNvSpPr/>
      </dsp:nvSpPr>
      <dsp:spPr>
        <a:xfrm>
          <a:off x="4308018" y="2311917"/>
          <a:ext cx="2254868" cy="901947"/>
        </a:xfrm>
        <a:prstGeom prst="chevron">
          <a:avLst/>
        </a:prstGeom>
        <a:solidFill>
          <a:schemeClr val="accent5">
            <a:tint val="40000"/>
            <a:alpha val="90000"/>
            <a:hueOff val="-6825524"/>
            <a:satOff val="1524"/>
            <a:lumOff val="229"/>
            <a:alphaOff val="0"/>
          </a:schemeClr>
        </a:solidFill>
        <a:ln w="19050" cap="flat" cmpd="sng" algn="ctr">
          <a:solidFill>
            <a:schemeClr val="accent5">
              <a:tint val="40000"/>
              <a:alpha val="90000"/>
              <a:hueOff val="-6825524"/>
              <a:satOff val="1524"/>
              <a:lumOff val="22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s-ES" sz="1500" kern="1200"/>
            <a:t>Verificar la comprension</a:t>
          </a:r>
          <a:endParaRPr lang="es-PE" sz="1500" kern="1200"/>
        </a:p>
      </dsp:txBody>
      <dsp:txXfrm>
        <a:off x="4758992" y="2311917"/>
        <a:ext cx="1352921" cy="901947"/>
      </dsp:txXfrm>
    </dsp:sp>
    <dsp:sp modelId="{BEC12404-C438-334B-A956-1280B28115B2}">
      <dsp:nvSpPr>
        <dsp:cNvPr id="0" name=""/>
        <dsp:cNvSpPr/>
      </dsp:nvSpPr>
      <dsp:spPr>
        <a:xfrm>
          <a:off x="6247205" y="2311917"/>
          <a:ext cx="2254868" cy="901947"/>
        </a:xfrm>
        <a:prstGeom prst="chevron">
          <a:avLst/>
        </a:prstGeom>
        <a:solidFill>
          <a:schemeClr val="accent5">
            <a:tint val="40000"/>
            <a:alpha val="90000"/>
            <a:hueOff val="-8531905"/>
            <a:satOff val="1905"/>
            <a:lumOff val="286"/>
            <a:alphaOff val="0"/>
          </a:schemeClr>
        </a:solidFill>
        <a:ln w="19050" cap="flat" cmpd="sng" algn="ctr">
          <a:solidFill>
            <a:schemeClr val="accent5">
              <a:tint val="40000"/>
              <a:alpha val="90000"/>
              <a:hueOff val="-8531905"/>
              <a:satOff val="1905"/>
              <a:lumOff val="2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s-ES" sz="1500" kern="1200"/>
            <a:t>Experimentar</a:t>
          </a:r>
          <a:endParaRPr lang="es-PE" sz="1500" kern="1200"/>
        </a:p>
      </dsp:txBody>
      <dsp:txXfrm>
        <a:off x="6698179" y="2311917"/>
        <a:ext cx="1352921" cy="901947"/>
      </dsp:txXfrm>
    </dsp:sp>
    <dsp:sp modelId="{9E8E5384-9091-D14E-9224-7D9B994EA59C}">
      <dsp:nvSpPr>
        <dsp:cNvPr id="0" name=""/>
        <dsp:cNvSpPr/>
      </dsp:nvSpPr>
      <dsp:spPr>
        <a:xfrm>
          <a:off x="5295" y="3458368"/>
          <a:ext cx="2716708" cy="1086683"/>
        </a:xfrm>
        <a:prstGeom prst="chevron">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13970" rIns="0" bIns="13970" numCol="1" spcCol="1270" anchor="ctr" anchorCtr="0">
          <a:noAutofit/>
        </a:bodyPr>
        <a:lstStyle/>
        <a:p>
          <a:pPr marL="0" lvl="0" indent="0" algn="ctr" defTabSz="977900">
            <a:lnSpc>
              <a:spcPct val="90000"/>
            </a:lnSpc>
            <a:spcBef>
              <a:spcPct val="0"/>
            </a:spcBef>
            <a:spcAft>
              <a:spcPct val="35000"/>
            </a:spcAft>
            <a:buNone/>
          </a:pPr>
          <a:r>
            <a:rPr lang="es-ES" sz="2200" b="1" kern="1200"/>
            <a:t>Bloque 3: Imaginación</a:t>
          </a:r>
          <a:endParaRPr lang="es-PE" sz="2200" kern="1200"/>
        </a:p>
      </dsp:txBody>
      <dsp:txXfrm>
        <a:off x="548637" y="3458368"/>
        <a:ext cx="1630025" cy="1086683"/>
      </dsp:txXfrm>
    </dsp:sp>
    <dsp:sp modelId="{73595B50-EA19-4446-A196-B8A8E1112A64}">
      <dsp:nvSpPr>
        <dsp:cNvPr id="0" name=""/>
        <dsp:cNvSpPr/>
      </dsp:nvSpPr>
      <dsp:spPr>
        <a:xfrm>
          <a:off x="2368832" y="3550737"/>
          <a:ext cx="2254868" cy="901947"/>
        </a:xfrm>
        <a:prstGeom prst="chevron">
          <a:avLst/>
        </a:prstGeom>
        <a:solidFill>
          <a:schemeClr val="accent5">
            <a:tint val="40000"/>
            <a:alpha val="90000"/>
            <a:hueOff val="-10238285"/>
            <a:satOff val="2286"/>
            <a:lumOff val="344"/>
            <a:alphaOff val="0"/>
          </a:schemeClr>
        </a:solidFill>
        <a:ln w="19050" cap="flat" cmpd="sng" algn="ctr">
          <a:solidFill>
            <a:schemeClr val="accent5">
              <a:tint val="40000"/>
              <a:alpha val="90000"/>
              <a:hueOff val="-10238285"/>
              <a:satOff val="2286"/>
              <a:lumOff val="3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s-ES" sz="1500" kern="1200"/>
            <a:t>Role play</a:t>
          </a:r>
          <a:endParaRPr lang="es-PE" sz="1500" kern="1200"/>
        </a:p>
      </dsp:txBody>
      <dsp:txXfrm>
        <a:off x="2819806" y="3550737"/>
        <a:ext cx="1352921" cy="901947"/>
      </dsp:txXfrm>
    </dsp:sp>
    <dsp:sp modelId="{E7B8B9C7-9C8B-F448-BB8D-069099B21156}">
      <dsp:nvSpPr>
        <dsp:cNvPr id="0" name=""/>
        <dsp:cNvSpPr/>
      </dsp:nvSpPr>
      <dsp:spPr>
        <a:xfrm>
          <a:off x="4308018" y="3550737"/>
          <a:ext cx="2254868" cy="901947"/>
        </a:xfrm>
        <a:prstGeom prst="chevron">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s-ES" sz="1500" kern="1200"/>
            <a:t>Veo, pienso y siento…</a:t>
          </a:r>
          <a:endParaRPr lang="es-PE" sz="1500" kern="1200"/>
        </a:p>
      </dsp:txBody>
      <dsp:txXfrm>
        <a:off x="4758992" y="3550737"/>
        <a:ext cx="1352921" cy="9019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6826B8-7522-9145-95BA-016ED998D36B}">
      <dsp:nvSpPr>
        <dsp:cNvPr id="0" name=""/>
        <dsp:cNvSpPr/>
      </dsp:nvSpPr>
      <dsp:spPr>
        <a:xfrm>
          <a:off x="1480413" y="68808"/>
          <a:ext cx="3302812" cy="3302812"/>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es-PE" sz="3300" kern="1200" dirty="0"/>
            <a:t>Cognitivo</a:t>
          </a:r>
        </a:p>
      </dsp:txBody>
      <dsp:txXfrm>
        <a:off x="1920788" y="646800"/>
        <a:ext cx="2422062" cy="1486265"/>
      </dsp:txXfrm>
    </dsp:sp>
    <dsp:sp modelId="{19E6348B-101A-BD4C-8562-E019B517410E}">
      <dsp:nvSpPr>
        <dsp:cNvPr id="0" name=""/>
        <dsp:cNvSpPr/>
      </dsp:nvSpPr>
      <dsp:spPr>
        <a:xfrm>
          <a:off x="2672178" y="2133066"/>
          <a:ext cx="3302812" cy="3302812"/>
        </a:xfrm>
        <a:prstGeom prst="ellipse">
          <a:avLst/>
        </a:prstGeom>
        <a:solidFill>
          <a:schemeClr val="accent5">
            <a:alpha val="50000"/>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es-PE" sz="3300" kern="1200" dirty="0"/>
            <a:t>Emocional </a:t>
          </a:r>
        </a:p>
      </dsp:txBody>
      <dsp:txXfrm>
        <a:off x="3682288" y="2986293"/>
        <a:ext cx="1981687" cy="1816547"/>
      </dsp:txXfrm>
    </dsp:sp>
    <dsp:sp modelId="{702692E2-48EC-2646-9966-C304576706B1}">
      <dsp:nvSpPr>
        <dsp:cNvPr id="0" name=""/>
        <dsp:cNvSpPr/>
      </dsp:nvSpPr>
      <dsp:spPr>
        <a:xfrm>
          <a:off x="288648" y="2133066"/>
          <a:ext cx="3302812" cy="3302812"/>
        </a:xfrm>
        <a:prstGeom prst="ellipse">
          <a:avLst/>
        </a:prstGeom>
        <a:solidFill>
          <a:schemeClr val="accent5">
            <a:alpha val="50000"/>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es-PE" sz="3300" kern="1200" dirty="0"/>
            <a:t>Cultural</a:t>
          </a:r>
        </a:p>
      </dsp:txBody>
      <dsp:txXfrm>
        <a:off x="599663" y="2986293"/>
        <a:ext cx="1981687" cy="181654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16T15:45:36.829"/>
    </inkml:context>
    <inkml:brush xml:id="br0">
      <inkml:brushProperty name="width" value="0.05292" units="cm"/>
      <inkml:brushProperty name="height" value="0.05292" units="cm"/>
      <inkml:brushProperty name="color" value="#C00000"/>
    </inkml:brush>
  </inkml:definitions>
  <inkml:trace contextRef="#ctx0" brushRef="#br0">4820 12093 24575,'-16'-5'0,"1"2"0,-8-1 0,-6-2 0,-7 0 0,-5 0 0,-5-2 0,-4 0 0,-4 0 0,-3 0 0,-2-1 0,-2 0 0,-1 0 0,0 0 0,0 1 0,1 0 0,1 0 0,3 1 0,2 1 0,4 0 0,4 2 0,-5-1 0,3 2 0,1 0 0,1 1 0,1 0 0,1 1 0,-1 0 0,1 0 0,-1 0 0,-1 0 0,0 0 0,-3-1 0,-1-1 0,-3 0-137,11-1 0,-2 0 1,-2 0-1,-1-1 1,-2 0-1,0-1 1,-2 0-1,0 0 1,-1 0-1,-1-1 1,1 1-1,-1 0 1,1-1-1,0 1 1,0 0-1,1 1 1,1 0-1,1 0 0,1 1 1,1 0-1,2 1 1,2 1-1,1 0 1,3 1-162,-16 1 0,3 1 0,2 0 0,2 1 0,1 1 0,2 0 0,1 2 0,1 0 1,0 1-1,1 1 0,0 1 11,-7 3 0,1 2 0,1 1 0,1 1 0,2 1 0,1 1 0,1-1 0,2 0 287,-1 0 0,2 1 0,2 0 0,1 0 0,-1 1 0,-2 0 0,0-1 0,-3 1 0,-1 0 0,1 0 0,2 0 0,4 0 0,5 1 589,-9 7 0,7 0 0,16 5-589,23 8 0,17 4 0,11 1 0,-7-16 0,7 1 0,4-1 0,3 0 0,3 1 0,1-1 0,0 0 0,-9-4 0,0 0 0,1 0 0,0 0 0,2 1 0,1-2 0,3 0 0,3 0 0,4-2 0,3-1-95,-17-8 0,3 0 0,1-1 0,3 0 0,0 0 0,3 0 0,1-1 0,1 0 0,2-1 0,1 0 0,0 0 0,2 0 0,0 0 0,1-1 0,0 0 0,1-1 0,0 1 0,-1-1 0,1 0 0,0 0 0,0-1 0,-1 0 0,-1 0 0,0 0 0,-1 0 0,-1-1 0,0 0 95,-2 0 0,1 0 0,0-1 0,-1 0 0,0 0 0,0-1 0,0 0 0,0 0 0,-1 0 0,1-1 0,0 0 0,-1 0 0,1 0 0,0 0 0,0-1 0,0 0 0,1 0 0,-1 0 0,1 0 0,0 0 0,0-1 0,1 1 0,0-1 0,0 0 0,1 0 0,0 0 0,-4 0 0,1 0 0,0 0 0,0 0 0,2-1 0,-1 0 0,1 0 0,1 0 0,0 0 0,-1 0 0,2 0 0,-1-1 0,0 1 0,1-1 0,-1 0 0,1 0 0,-1 0 0,0 0 0,0 0 0,0 0 0,0-1 0,-1 1 0,0 0 0,-1-1 0,0 0 0,-1 1 0,0-1 0,-1 0 0,-1 1 0,0-1 0,-1 0 0,-1 0 156,9 0 0,-1-1 0,-1 0 0,0 0 0,-1 0 0,0-1 0,-1 1 0,-1 0 0,0-1 0,0 0 0,-1 1 0,-1-1 0,1 0 0,-2 0 0,1 0 0,-1 0 0,0 0 0,0 0 0,-1 0 0,0 0 0,0 0-77,8-1 0,1-1 0,-1 0 0,0 0 0,-1 0 0,0-1 0,-1 1 0,0 0 0,-1 0 0,-2 0 0,0 1 0,-1 0 0,-2 0 0,-1 1 0,-2 1-79,13-1 0,-4 1 0,-2 1 0,-2 0 0,-1 1 0,-1-1 0,1 1 0,1-1 48,5 1 1,2 2 0,0 0-1,-2 0 1,-1-3 0,-5-3 0,-4-4-49,7-9 0,-3-4 0,-9-4 0,-15-4 0,-19-11 0,-18-5 0,-4 0 0,1 6 0,-4-2 0,-3 2 0,1 2 0,-2-3 0,-1 2 0,-10 5 0,5 16 0,-7 2 0,-4 1 0,-3 2 0,-1 2 0,0 0 0,2 0 0,3 2 0,0 1 0,0 2 0,0 0 0,-1 0 0,-2 0 0,-2 0 0,4-1 0,-1 1 0,-2 0 0,-1-1 0,-1 1 0,0 0 0,-1-1 0,0 2 0,0-1 0,0 1 0,3 1 0,-1 0 0,0 0 0,0 0 0,-1 0 0,0 1 0,0 0 0,1 0 0,-1 1 0,1 0 0,1 0 0,-3 0 0,1 0 0,0 1 0,0 0 0,1 0 0,0 1 0,-1-1 0,0 1 0,-1 0 0,0 0 0,2 0 0,-2 0 0,-1 0 0,-1 0 0,1 0 0,0 1 0,0-1 0,1 1 0,2 0 0,1 0 0,1 0 0,-2 0 0,1 1 0,2 0 0,1 0 0,0 0 0,2 0 0,0 0 0,0-1 0,-7 1 0,-1 0 0,1-1 0,3 1 0,3 0 0,6 1 1638,-16 3 0,14 0-1532,18-5 1,4 2-1,9-3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830B43-0737-F348-9276-8066E109F14C}" type="datetimeFigureOut">
              <a:rPr lang="es-PE" smtClean="0"/>
              <a:t>14/04/26</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AE3685-BE22-6445-8DD9-3F91A99D86B7}" type="slidenum">
              <a:rPr lang="es-PE" smtClean="0"/>
              <a:t>‹Nº›</a:t>
            </a:fld>
            <a:endParaRPr lang="es-PE"/>
          </a:p>
        </p:txBody>
      </p:sp>
    </p:spTree>
    <p:extLst>
      <p:ext uri="{BB962C8B-B14F-4D97-AF65-F5344CB8AC3E}">
        <p14:creationId xmlns:p14="http://schemas.microsoft.com/office/powerpoint/2010/main" val="4076713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Esta conferencia parte de una pregunta muy simple: ¿cómo imaginan los escolares la inteligencia artificial?”</a:t>
            </a:r>
          </a:p>
          <a:p>
            <a:r>
              <a:rPr lang="es-PE" dirty="0"/>
              <a:t>“Pero antes de comprender estos imaginarios, necesitamos mirar hacia atrás: la IA es solo el último episodio de una larga historia entre escuela y tecnología</a:t>
            </a:r>
          </a:p>
          <a:p>
            <a:r>
              <a:rPr lang="es-PE" dirty="0"/>
              <a:t>Cada etapa de incorporación tecnológica se apoya en un relato de progreso, pero rara vez modifica la estructura de poder que organiza el aula.”</a:t>
            </a:r>
          </a:p>
          <a:p>
            <a:r>
              <a:rPr lang="es-PE" b="1" dirty="0"/>
              <a:t>Explicación oral:</a:t>
            </a:r>
            <a:endParaRPr lang="es-PE" dirty="0"/>
          </a:p>
          <a:p>
            <a:r>
              <a:rPr lang="es-PE" dirty="0"/>
              <a:t>“La IA se inscribe en este tercer ciclo, el algorítmico, donde el lenguaje de los datos y los algoritmos redefine qué significa aprender y enseñar.”</a:t>
            </a:r>
          </a:p>
          <a:p>
            <a:r>
              <a:rPr lang="es-PE" dirty="0"/>
              <a:t>“Si el cine o la televisión prometían ampliar la mirada, la IA promete anticiparla: decirnos qué necesitamos saber antes de que lo sepamos.”</a:t>
            </a:r>
          </a:p>
          <a:p>
            <a:endParaRPr lang="es-PE"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831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D552E-BE38-3CD2-3B9B-6BD77CC5E0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CE3E999-C1D4-F43C-D914-8E7763B2BEF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9B0049F-4C07-0375-01C5-FFFA29B9E354}"/>
              </a:ext>
            </a:extLst>
          </p:cNvPr>
          <p:cNvSpPr>
            <a:spLocks noGrp="1"/>
          </p:cNvSpPr>
          <p:nvPr>
            <p:ph type="body" idx="1"/>
          </p:nvPr>
        </p:nvSpPr>
        <p:spPr/>
        <p:txBody>
          <a:bodyPr/>
          <a:lstStyle/>
          <a:p>
            <a:r>
              <a:rPr lang="es-PE" dirty="0"/>
              <a:t>En este último grupo de usos, la IA se convierte en </a:t>
            </a:r>
            <a:r>
              <a:rPr lang="es-PE" b="1" dirty="0"/>
              <a:t>compañero lúdico y social</a:t>
            </a:r>
            <a:r>
              <a:rPr lang="es-PE" dirty="0"/>
              <a:t>.</a:t>
            </a:r>
          </a:p>
          <a:p>
            <a:r>
              <a:rPr lang="es-PE" dirty="0"/>
              <a:t>Se produce una </a:t>
            </a:r>
            <a:r>
              <a:rPr lang="es-PE" b="1" dirty="0"/>
              <a:t>humanización simbólica</a:t>
            </a:r>
            <a:r>
              <a:rPr lang="es-PE" dirty="0"/>
              <a:t>: el estudiante “juega” a construir una relación recíproca con la tecnología.</a:t>
            </a:r>
          </a:p>
          <a:p>
            <a:r>
              <a:rPr lang="es-PE" dirty="0"/>
              <a:t>Este comportamiento combina curiosidad, humor y experimentación, pero también evidencia </a:t>
            </a:r>
            <a:r>
              <a:rPr lang="es-PE" b="1" dirty="0"/>
              <a:t>procesos tempranos de personalización tecnológica</a:t>
            </a:r>
            <a:r>
              <a:rPr lang="es-PE" dirty="0"/>
              <a:t>: la IA como </a:t>
            </a:r>
            <a:r>
              <a:rPr lang="es-PE" i="1" dirty="0"/>
              <a:t>otro significativo digital</a:t>
            </a:r>
            <a:r>
              <a:rPr lang="es-PE" dirty="0"/>
              <a:t>.</a:t>
            </a:r>
          </a:p>
          <a:p>
            <a:r>
              <a:rPr lang="es-PE" dirty="0"/>
              <a:t>Estas interacciones son </a:t>
            </a:r>
            <a:r>
              <a:rPr lang="es-PE" b="1" dirty="0"/>
              <a:t>semillas de los imaginarios</a:t>
            </a:r>
            <a:r>
              <a:rPr lang="es-PE" dirty="0"/>
              <a:t> que luego se proyectan en los dibujos: la IA como presencia viva, cercana y ambigua.</a:t>
            </a:r>
          </a:p>
          <a:p>
            <a:endParaRPr lang="es-PE" dirty="0"/>
          </a:p>
        </p:txBody>
      </p:sp>
      <p:sp>
        <p:nvSpPr>
          <p:cNvPr id="4" name="Marcador de número de diapositiva 3">
            <a:extLst>
              <a:ext uri="{FF2B5EF4-FFF2-40B4-BE49-F238E27FC236}">
                <a16:creationId xmlns:a16="http://schemas.microsoft.com/office/drawing/2014/main" id="{9BE9E3FF-845E-C224-C23A-B0B71C95D8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7393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Los escolares </a:t>
            </a:r>
            <a:r>
              <a:rPr lang="es-PE" b="1" dirty="0"/>
              <a:t>materializan la inteligencia artificial</a:t>
            </a:r>
            <a:r>
              <a:rPr lang="es-PE" dirty="0"/>
              <a:t>: la dotan de ojos, cables, luces, engranajes.</a:t>
            </a:r>
          </a:p>
          <a:p>
            <a:r>
              <a:rPr lang="es-PE" dirty="0"/>
              <a:t>No la imaginan como software invisible, sino como </a:t>
            </a:r>
            <a:r>
              <a:rPr lang="es-PE" b="1" dirty="0"/>
              <a:t>presencia física y vigilante</a:t>
            </a:r>
            <a:r>
              <a:rPr lang="es-PE" dirty="0"/>
              <a:t>.</a:t>
            </a:r>
          </a:p>
          <a:p>
            <a:r>
              <a:rPr lang="es-PE" dirty="0"/>
              <a:t>Esta corporeidad simboliza </a:t>
            </a:r>
            <a:r>
              <a:rPr lang="es-PE" b="1" dirty="0"/>
              <a:t>la necesidad de dar forma al poder tecnológico</a:t>
            </a:r>
            <a:r>
              <a:rPr lang="es-PE" dirty="0"/>
              <a:t>: si la IA “tiene cuerpo”, puede ser vista, controlada o temida.</a:t>
            </a:r>
          </a:p>
          <a:p>
            <a:r>
              <a:rPr lang="es-PE" dirty="0"/>
              <a:t>En los colegios privados predomina esta materialidad fría y geométrica; en los públicos, una materialidad más cálida, cercana, “con rostro humano”.</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9706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La IA aparece como </a:t>
            </a:r>
            <a:r>
              <a:rPr lang="es-PE" b="1" dirty="0"/>
              <a:t>figura de autoridad cognitiva</a:t>
            </a:r>
            <a:r>
              <a:rPr lang="es-PE" dirty="0"/>
              <a:t>: enseña, corrige, observa.</a:t>
            </a:r>
          </a:p>
          <a:p>
            <a:r>
              <a:rPr lang="es-PE" dirty="0"/>
              <a:t>Asume roles de </a:t>
            </a:r>
            <a:r>
              <a:rPr lang="es-PE" b="1" dirty="0"/>
              <a:t>docente, vigilante o juez</a:t>
            </a:r>
            <a:r>
              <a:rPr lang="es-PE" dirty="0"/>
              <a:t>, según el contexto.</a:t>
            </a:r>
          </a:p>
          <a:p>
            <a:r>
              <a:rPr lang="es-PE" dirty="0"/>
              <a:t>En colegios públicos, ese poder se vive como </a:t>
            </a:r>
            <a:r>
              <a:rPr lang="es-PE" b="1" dirty="0"/>
              <a:t>apoyo</a:t>
            </a:r>
            <a:r>
              <a:rPr lang="es-PE" dirty="0"/>
              <a:t> (“me enseña”); en privados, como </a:t>
            </a:r>
            <a:r>
              <a:rPr lang="es-PE" b="1" dirty="0"/>
              <a:t>evaluación constante</a:t>
            </a:r>
            <a:r>
              <a:rPr lang="es-PE" dirty="0"/>
              <a:t> (“nos controla”).</a:t>
            </a:r>
          </a:p>
          <a:p>
            <a:r>
              <a:rPr lang="es-PE" dirty="0"/>
              <a:t>En ambos casos, hay una sensación de </a:t>
            </a:r>
            <a:r>
              <a:rPr lang="es-PE" b="1" dirty="0"/>
              <a:t>asimetría</a:t>
            </a:r>
            <a:r>
              <a:rPr lang="es-PE" dirty="0"/>
              <a:t>: la IA sabe más, decide más, no se equivoca.</a:t>
            </a:r>
          </a:p>
          <a:p>
            <a:r>
              <a:rPr lang="es-PE" dirty="0"/>
              <a:t>Esa asimetría refleja una pedagogía internalizada: la IA ocupa el lugar que antes tenía “el saber” en la escuela.</a:t>
            </a:r>
          </a:p>
          <a:p>
            <a:pPr marL="0" marR="0" lvl="0" indent="0" algn="l" defTabSz="914400" rtl="0" eaLnBrk="1" fontAlgn="auto" latinLnBrk="0" hangingPunct="1">
              <a:lnSpc>
                <a:spcPct val="100000"/>
              </a:lnSpc>
              <a:spcBef>
                <a:spcPts val="0"/>
              </a:spcBef>
              <a:spcAft>
                <a:spcPts val="0"/>
              </a:spcAft>
              <a:buClrTx/>
              <a:buSzTx/>
              <a:buFontTx/>
              <a:buNone/>
              <a:tabLst/>
              <a:defRPr/>
            </a:pPr>
            <a:r>
              <a:rPr lang="es-PE" dirty="0"/>
              <a:t>En los colegios públicos, la IA es </a:t>
            </a:r>
            <a:r>
              <a:rPr lang="es-PE" b="1" dirty="0"/>
              <a:t>esperanza y oportunidad</a:t>
            </a:r>
            <a:r>
              <a:rPr lang="es-PE" dirty="0"/>
              <a:t>; en los privados, </a:t>
            </a:r>
            <a:r>
              <a:rPr lang="es-PE" b="1" dirty="0"/>
              <a:t>exceso y vigilancia</a:t>
            </a:r>
            <a:r>
              <a:rPr lang="es-PE" dirty="0"/>
              <a:t>.</a:t>
            </a:r>
            <a:br>
              <a:rPr lang="es-PE" dirty="0"/>
            </a:br>
            <a:r>
              <a:rPr lang="es-PE"/>
              <a:t>Estas diferencias no se deben al acceso tecnológico, sino a </a:t>
            </a:r>
            <a:r>
              <a:rPr lang="es-PE" b="1"/>
              <a:t>cómo cada entorno experimenta la autoridad y el control.</a:t>
            </a:r>
            <a:endParaRPr lang="es-PE"/>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3181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La IA es </a:t>
            </a:r>
            <a:r>
              <a:rPr lang="es-PE" b="1" dirty="0"/>
              <a:t>personificada y emocionalizada</a:t>
            </a:r>
            <a:r>
              <a:rPr lang="es-PE" dirty="0"/>
              <a:t>: tiene ánimo, tono, intención.</a:t>
            </a:r>
          </a:p>
          <a:p>
            <a:r>
              <a:rPr lang="es-PE" dirty="0"/>
              <a:t>Las alumnas, sobre todo, le atribuyen </a:t>
            </a:r>
            <a:r>
              <a:rPr lang="es-PE" b="1" dirty="0"/>
              <a:t>empatía y contención emocional</a:t>
            </a:r>
            <a:r>
              <a:rPr lang="es-PE" dirty="0"/>
              <a:t> (“me entiende”, “no me critica”).</a:t>
            </a:r>
          </a:p>
          <a:p>
            <a:r>
              <a:rPr lang="es-PE" dirty="0"/>
              <a:t>Los alumnos tienden a enfatizar su </a:t>
            </a:r>
            <a:r>
              <a:rPr lang="es-PE" b="1" dirty="0"/>
              <a:t>fuerza, poder o neutralidad</a:t>
            </a:r>
            <a:r>
              <a:rPr lang="es-PE" dirty="0"/>
              <a:t> (“no siente”, “solo calcula”).</a:t>
            </a:r>
          </a:p>
          <a:p>
            <a:r>
              <a:rPr lang="es-PE" dirty="0"/>
              <a:t>Estas proyecciones no son ingenuas: son formas de </a:t>
            </a:r>
            <a:r>
              <a:rPr lang="es-PE" b="1" dirty="0"/>
              <a:t>explorar la frontera entre lo humano y lo maquínico</a:t>
            </a:r>
            <a:r>
              <a:rPr lang="es-PE" dirty="0"/>
              <a:t>.</a:t>
            </a:r>
          </a:p>
          <a:p>
            <a:r>
              <a:rPr lang="es-PE" dirty="0"/>
              <a:t>La IA aparece así como espejo emocional: una figura que revela tanto sus capacidades como las carencias afectivas del entorno.</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6907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Esta frase sintetiza la ambivalencia central: la IA </a:t>
            </a:r>
            <a:r>
              <a:rPr lang="es-PE" b="1" dirty="0"/>
              <a:t>amplía y a la vez amenaza la inteligencia humana</a:t>
            </a:r>
            <a:r>
              <a:rPr lang="es-PE" dirty="0"/>
              <a:t>.</a:t>
            </a:r>
          </a:p>
          <a:p>
            <a:r>
              <a:rPr lang="es" sz="1200" b="1" dirty="0">
                <a:solidFill>
                  <a:schemeClr val="dk1"/>
                </a:solidFill>
                <a:latin typeface="Verdana"/>
                <a:ea typeface="Verdana"/>
                <a:cs typeface="Verdana"/>
                <a:sym typeface="Verdana"/>
              </a:rPr>
              <a:t>Fuente de incertidumbre</a:t>
            </a:r>
            <a:r>
              <a:rPr lang="es" sz="1200" dirty="0">
                <a:solidFill>
                  <a:schemeClr val="dk1"/>
                </a:solidFill>
                <a:latin typeface="Verdana"/>
                <a:ea typeface="Verdana"/>
                <a:cs typeface="Verdana"/>
                <a:sym typeface="Verdana"/>
              </a:rPr>
              <a:t> muy marcada en colegios privados (42% vs. 11% en públicos).</a:t>
            </a:r>
            <a:endParaRPr lang="es-PE" dirty="0"/>
          </a:p>
          <a:p>
            <a:r>
              <a:rPr lang="es-PE" dirty="0"/>
              <a:t>En los dibujos, el límite entre humano y máquina se vuelve difuso: rostros con circuitos, corazones con cables.</a:t>
            </a:r>
          </a:p>
          <a:p>
            <a:r>
              <a:rPr lang="es-PE" dirty="0"/>
              <a:t>Lo que se teme no es solo perder privacidad, sino </a:t>
            </a:r>
            <a:r>
              <a:rPr lang="es-PE" b="1" dirty="0"/>
              <a:t>perder singularidad</a:t>
            </a:r>
            <a:r>
              <a:rPr lang="es-PE" dirty="0"/>
              <a:t>.</a:t>
            </a:r>
          </a:p>
          <a:p>
            <a:r>
              <a:rPr lang="es-PE" dirty="0"/>
              <a:t>En el fondo, los escolares usan la IA para </a:t>
            </a:r>
            <a:r>
              <a:rPr lang="es-PE" b="1" dirty="0"/>
              <a:t>pensarse a sí mismos</a:t>
            </a:r>
            <a:r>
              <a:rPr lang="es-PE" dirty="0"/>
              <a:t>: su autonomía, su capacidad de decisión, su dependencia de la tecnología.</a:t>
            </a:r>
          </a:p>
          <a:p>
            <a:r>
              <a:rPr lang="es-PE" dirty="0"/>
              <a:t>Esa es la verdadera potencia de los imaginarios: </a:t>
            </a:r>
            <a:r>
              <a:rPr lang="es-PE" b="1" dirty="0"/>
              <a:t>ponen en imagen lo que la escuela aún no logra discutir.</a:t>
            </a:r>
            <a:endParaRPr lang="es-PE" dirty="0"/>
          </a:p>
          <a:p>
            <a:endParaRPr lang="es-PE"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8239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E" i="1" dirty="0"/>
              <a:t>1. Comprensión superficial de la IA</a:t>
            </a:r>
            <a:r>
              <a:rPr lang="es-PE" dirty="0"/>
              <a:t>: se usa, pero no se entiende.</a:t>
            </a:r>
            <a:br>
              <a:rPr lang="es-PE" dirty="0"/>
            </a:br>
            <a:r>
              <a:rPr lang="es-PE" dirty="0"/>
              <a:t>2. </a:t>
            </a:r>
            <a:r>
              <a:rPr lang="es-PE" i="1" dirty="0"/>
              <a:t>Falta de mediación crítica</a:t>
            </a:r>
            <a:r>
              <a:rPr lang="es-PE" dirty="0"/>
              <a:t>: el docente no figura en las narrativas.</a:t>
            </a:r>
            <a:br>
              <a:rPr lang="es-PE" dirty="0"/>
            </a:br>
            <a:r>
              <a:rPr lang="es-PE" dirty="0"/>
              <a:t>3. </a:t>
            </a:r>
            <a:r>
              <a:rPr lang="es-PE" i="1" dirty="0"/>
              <a:t>Necesidad de acompañamiento emocional</a:t>
            </a:r>
            <a:r>
              <a:rPr lang="es-PE" dirty="0"/>
              <a:t>: la IA sustituye escucha y consejo.</a:t>
            </a:r>
            <a:br>
              <a:rPr lang="es-PE" dirty="0"/>
            </a:br>
            <a:r>
              <a:rPr lang="es-PE" dirty="0"/>
              <a:t>4. </a:t>
            </a:r>
            <a:r>
              <a:rPr lang="es-PE" i="1" dirty="0"/>
              <a:t>Ausencia de debate ético</a:t>
            </a:r>
            <a:r>
              <a:rPr lang="es-PE" dirty="0"/>
              <a:t>: la tecnología se percibe como neutral.</a:t>
            </a:r>
          </a:p>
          <a:p>
            <a:endParaRPr lang="es-PE"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93917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b="1" dirty="0"/>
              <a:t>Los imaginarios expresan tres niveles</a:t>
            </a:r>
            <a:r>
              <a:rPr lang="es-PE" dirty="0"/>
              <a:t> (cognición, emoción y ética) en la experiencia juvenil.</a:t>
            </a:r>
          </a:p>
          <a:p>
            <a:r>
              <a:rPr lang="es-PE" dirty="0"/>
              <a:t>- A nivel </a:t>
            </a:r>
            <a:r>
              <a:rPr lang="es-PE" b="1" dirty="0"/>
              <a:t>cognitivo</a:t>
            </a:r>
            <a:r>
              <a:rPr lang="es-PE" dirty="0"/>
              <a:t>, traducen lo técnico en imágenes concretas.</a:t>
            </a:r>
          </a:p>
          <a:p>
            <a:r>
              <a:rPr lang="es-PE" dirty="0"/>
              <a:t>- A nivel </a:t>
            </a:r>
            <a:r>
              <a:rPr lang="es-PE" b="1" dirty="0"/>
              <a:t>emocional</a:t>
            </a:r>
            <a:r>
              <a:rPr lang="es-PE" dirty="0"/>
              <a:t>, muestran necesidad de compañía, orientación y control.</a:t>
            </a:r>
          </a:p>
          <a:p>
            <a:r>
              <a:rPr lang="es-PE" dirty="0"/>
              <a:t>- A nivel </a:t>
            </a:r>
            <a:r>
              <a:rPr lang="es-PE" b="1" dirty="0"/>
              <a:t>ético</a:t>
            </a:r>
            <a:r>
              <a:rPr lang="es-PE" dirty="0"/>
              <a:t>, expresan preocupaciones por dependencia y autonomía.</a:t>
            </a:r>
          </a:p>
          <a:p>
            <a:endParaRPr lang="es-PE" dirty="0"/>
          </a:p>
          <a:p>
            <a:r>
              <a:rPr lang="es-PE" dirty="0"/>
              <a:t>Los imaginarios </a:t>
            </a:r>
            <a:r>
              <a:rPr lang="es-PE" i="1" dirty="0"/>
              <a:t>son</a:t>
            </a:r>
            <a:r>
              <a:rPr lang="es-PE" dirty="0"/>
              <a:t> esa vida real: condensan cómo se vive la tecnología en el aula y fuera de ella.</a:t>
            </a:r>
          </a:p>
          <a:p>
            <a:r>
              <a:rPr lang="es-PE" dirty="0"/>
              <a:t>Educar en IA no es enseñar a usarla, sino a comprenderla, sentirla y decidir críticamente sobre ella.</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3285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“La escuela suele recibir cada innovación tecnológica como la promesa de una modernización inminente, aunque casi nunca cuestione las lógicas pedagógicas que esas tecnologías arrastran.”</a:t>
            </a:r>
          </a:p>
          <a:p>
            <a:r>
              <a:rPr lang="es-PE" b="1" dirty="0"/>
              <a:t>Desarrollo discursivo:</a:t>
            </a:r>
            <a:endParaRPr lang="es-PE" dirty="0"/>
          </a:p>
          <a:p>
            <a:r>
              <a:rPr lang="es-PE" dirty="0"/>
              <a:t>“El mito de la tecnoescuela consiste en creer que basta con incorporar la novedad técnica para resolver problemas estructurales de la educación.”</a:t>
            </a:r>
          </a:p>
          <a:p>
            <a:r>
              <a:rPr lang="es-PE" dirty="0"/>
              <a:t>“La historia se repite: primero la fascinación, luego la implementación acrítica, finalmente la desilusión.”</a:t>
            </a:r>
          </a:p>
          <a:p>
            <a:r>
              <a:rPr lang="es-PE" dirty="0"/>
              <a:t>“Por eso, cuando llega la inteligencia artificial, muchos docentes sienten que ‘otra vez hay que aprenderlo todo de nuevo’. En realidad, lo que se repite es el ciclo del entusiasmo sin reflexión.”</a:t>
            </a:r>
          </a:p>
          <a:p>
            <a:endParaRPr lang="es-PE"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92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Los imaginarios son el puente entre la cultura tecnológica y la experiencia educativa: permiten comprender no solo qué saben los estudiantes sobre la IA, sino </a:t>
            </a:r>
            <a:r>
              <a:rPr lang="es-PE" i="1" dirty="0"/>
              <a:t>cómo la sienten y la dotan de sentido</a:t>
            </a:r>
          </a:p>
          <a:p>
            <a:r>
              <a:rPr lang="es-PE" dirty="0"/>
              <a:t>“Las tecnologías no solo median la información: median la imaginación social, los modos de desear y de temer.”</a:t>
            </a:r>
          </a:p>
          <a:p>
            <a:r>
              <a:rPr lang="es-PE" dirty="0"/>
              <a:t>Por eso, estudiar la IA en la escuela sin atender a sus imaginarios sería como analizar un idioma sin considerar su gramática emocional.</a:t>
            </a:r>
          </a:p>
          <a:p>
            <a:r>
              <a:rPr lang="es-PE" dirty="0"/>
              <a:t>Los imaginarios no son “ilusiones” ni simples opiniones: son estructuras simbólicas compartidas que organizan la acción y la emoción colectiva (Cabrera, 2006).</a:t>
            </a:r>
          </a:p>
          <a:p>
            <a:r>
              <a:rPr lang="es-PE" dirty="0"/>
              <a:t>En tu artículo (2025) lo formulas así:</a:t>
            </a:r>
          </a:p>
          <a:p>
            <a:r>
              <a:rPr lang="es-PE" dirty="0"/>
              <a:t>“Con imaginarios nos referimos a estructuras simbólicas compartidas que condensan representaciones, valores y expectativas colectivas sobre el futuro.”</a:t>
            </a:r>
          </a:p>
          <a:p>
            <a:r>
              <a:rPr lang="es-PE" dirty="0"/>
              <a:t>En ese sentido, los imaginarios sobre la IA actúan como brújulas culturales: muestran lo que los escolares consideran posible, deseable o peligroso.</a:t>
            </a:r>
          </a:p>
          <a:p>
            <a:endParaRPr lang="es-PE"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0344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Comprender los imaginarios requiere un desplazamiento epistemológico: de ver la IA como dispositivo técnico a entenderla como fenómeno sociotécnico cargado de valores, sesgos y afectos.</a:t>
            </a:r>
          </a:p>
          <a:p>
            <a:r>
              <a:rPr lang="es-PE" dirty="0"/>
              <a:t>El concepto de </a:t>
            </a:r>
            <a:r>
              <a:rPr lang="es-PE" b="1" dirty="0"/>
              <a:t>imaginarios sociotécnicos</a:t>
            </a:r>
            <a:r>
              <a:rPr lang="es-PE" dirty="0"/>
              <a:t> (Jasanoff, 2015) es clave: se refiere a las </a:t>
            </a:r>
            <a:r>
              <a:rPr lang="es-PE" i="1" dirty="0"/>
              <a:t>visiones colectivas de futuros deseables, mantenidas y performadas socialmente</a:t>
            </a:r>
            <a:r>
              <a:rPr lang="es-PE" dirty="0"/>
              <a:t>.</a:t>
            </a:r>
          </a:p>
          <a:p>
            <a:r>
              <a:rPr lang="es-PE" dirty="0"/>
              <a:t>En la literatura sobre IA y educación predomina aún una mirada instrumental (Long &amp; Magerko, 2020; Ng et al., 2021), que promueve la </a:t>
            </a:r>
            <a:r>
              <a:rPr lang="es-PE" i="1" dirty="0"/>
              <a:t>AI literacy</a:t>
            </a:r>
            <a:r>
              <a:rPr lang="es-PE" dirty="0"/>
              <a:t> en términos de competencias funcionales (entender cómo funciona, usarla correctamente).</a:t>
            </a:r>
          </a:p>
          <a:p>
            <a:r>
              <a:rPr lang="es-PE" dirty="0"/>
              <a:t>Sin embargo, la dimensión cultural y simbólica sigue poco explorada. Hay pocos estudios que indaguen </a:t>
            </a:r>
            <a:r>
              <a:rPr lang="es-PE" b="1" dirty="0"/>
              <a:t>cómo los estudiantes representan emocionalmente la IA</a:t>
            </a:r>
            <a:r>
              <a:rPr lang="es-PE" dirty="0"/>
              <a:t>, o cómo esas representaciones influyen en su aprendizaje y su juicio ético.</a:t>
            </a:r>
          </a:p>
          <a:p>
            <a:r>
              <a:rPr lang="es-PE" b="1" dirty="0"/>
              <a:t>Vartiainen et al. (2024)</a:t>
            </a:r>
            <a:r>
              <a:rPr lang="es-PE" b="1" dirty="0">
                <a:sym typeface="Wingdings" pitchFamily="2" charset="2"/>
              </a:rPr>
              <a:t></a:t>
            </a:r>
            <a:r>
              <a:rPr lang="es-PE" dirty="0"/>
              <a:t> la mayoría de las investigaciones se concentra en </a:t>
            </a:r>
            <a:r>
              <a:rPr lang="es-PE" i="1" dirty="0"/>
              <a:t>concepciones o conocimientos sobre IA</a:t>
            </a:r>
            <a:r>
              <a:rPr lang="es-PE" dirty="0"/>
              <a:t>, no en </a:t>
            </a:r>
            <a:r>
              <a:rPr lang="es-PE" i="1" dirty="0"/>
              <a:t>comprensiones afectivas ni imaginarias.</a:t>
            </a:r>
            <a:endParaRPr lang="es-PE" dirty="0"/>
          </a:p>
          <a:p>
            <a:r>
              <a:rPr lang="es-PE" dirty="0"/>
              <a:t>Esta transformación conceptual muestra que </a:t>
            </a:r>
            <a:r>
              <a:rPr lang="es-PE" b="1" dirty="0"/>
              <a:t>trabajar los imaginarios puede ser una vía pedagógica eficaz</a:t>
            </a:r>
            <a:r>
              <a:rPr lang="es-PE" dirty="0"/>
              <a:t> para cultivar pensamiento crítico sobre la IA.</a:t>
            </a:r>
          </a:p>
          <a:p>
            <a:endParaRPr lang="es-PE"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6502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D40F1-8D7B-6EC5-66C0-9035753E424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B81886B-7DCC-DABC-06DC-88199B4A2DE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CCA8C63-CE4F-9C11-F741-F72759D49097}"/>
              </a:ext>
            </a:extLst>
          </p:cNvPr>
          <p:cNvSpPr>
            <a:spLocks noGrp="1"/>
          </p:cNvSpPr>
          <p:nvPr>
            <p:ph type="body" idx="1"/>
          </p:nvPr>
        </p:nvSpPr>
        <p:spPr/>
        <p:txBody>
          <a:bodyPr/>
          <a:lstStyle/>
          <a:p>
            <a:r>
              <a:rPr lang="es-PE" b="1" dirty="0"/>
              <a:t>Propósito:</a:t>
            </a:r>
            <a:r>
              <a:rPr lang="es-PE" dirty="0"/>
              <a:t> explicar qué entendemos por “imaginarios” y por qué son relevantes para analizar la relación entre infancia, escuela e inteligencia artificial.</a:t>
            </a:r>
          </a:p>
        </p:txBody>
      </p:sp>
      <p:sp>
        <p:nvSpPr>
          <p:cNvPr id="4" name="Marcador de número de diapositiva 3">
            <a:extLst>
              <a:ext uri="{FF2B5EF4-FFF2-40B4-BE49-F238E27FC236}">
                <a16:creationId xmlns:a16="http://schemas.microsoft.com/office/drawing/2014/main" id="{275CA1C6-4929-5393-8E72-A322F1625F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5128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7" name="Google Shape;287;p19: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Este es el </a:t>
            </a:r>
            <a:r>
              <a:rPr lang="es-PE" b="1" dirty="0"/>
              <a:t>uso más extendido y cotidiano</a:t>
            </a:r>
            <a:r>
              <a:rPr lang="es-PE" dirty="0"/>
              <a:t>: la IA aparece como un </a:t>
            </a:r>
            <a:r>
              <a:rPr lang="es-PE" b="1" dirty="0"/>
              <a:t>asistente académico multifunción</a:t>
            </a:r>
            <a:r>
              <a:rPr lang="es-PE" dirty="0"/>
              <a:t>.</a:t>
            </a:r>
          </a:p>
          <a:p>
            <a:r>
              <a:rPr lang="es-PE" dirty="0"/>
              <a:t>La mayoría la utiliza para </a:t>
            </a:r>
            <a:r>
              <a:rPr lang="es-PE" b="1" dirty="0"/>
              <a:t>organizar, resumir o mejorar</a:t>
            </a:r>
            <a:r>
              <a:rPr lang="es-PE" dirty="0"/>
              <a:t> su desempeño, pero sin mediación docente.</a:t>
            </a:r>
          </a:p>
          <a:p>
            <a:r>
              <a:rPr lang="es-PE" dirty="0"/>
              <a:t>Muestra una </a:t>
            </a:r>
            <a:r>
              <a:rPr lang="es-PE" b="1" dirty="0"/>
              <a:t>relación pragmática y funcional</a:t>
            </a:r>
            <a:r>
              <a:rPr lang="es-PE" dirty="0"/>
              <a:t>, donde la tecnología se percibe como </a:t>
            </a:r>
            <a:r>
              <a:rPr lang="es-PE" i="1" dirty="0"/>
              <a:t>ayuda segura y neutral</a:t>
            </a:r>
            <a:r>
              <a:rPr lang="es-PE" dirty="0"/>
              <a:t>.</a:t>
            </a:r>
          </a:p>
          <a:p>
            <a:r>
              <a:rPr lang="es-PE" dirty="0"/>
              <a:t>Sin embargo, también anticipa una forma de </a:t>
            </a:r>
            <a:r>
              <a:rPr lang="es-PE" b="1" dirty="0"/>
              <a:t>dependencia cognitiva</a:t>
            </a:r>
            <a:r>
              <a:rPr lang="es-PE" dirty="0"/>
              <a:t>: el deseo de “hacerlo mejor” mediante una voz externa.</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6630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17D15-FC7C-3648-967F-D401171BE8E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9F9BA2B-5BBB-13F6-AD78-10370189C5C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709C64A-BD1B-BA10-7E6F-111C1CC2CF38}"/>
              </a:ext>
            </a:extLst>
          </p:cNvPr>
          <p:cNvSpPr>
            <a:spLocks noGrp="1"/>
          </p:cNvSpPr>
          <p:nvPr>
            <p:ph type="body" idx="1"/>
          </p:nvPr>
        </p:nvSpPr>
        <p:spPr/>
        <p:txBody>
          <a:bodyPr/>
          <a:lstStyle/>
          <a:p>
            <a:r>
              <a:rPr lang="es-PE" dirty="0"/>
              <a:t>Aquí la IA se </a:t>
            </a:r>
            <a:r>
              <a:rPr lang="es-PE" b="1" dirty="0"/>
              <a:t>desplaza del aula al espacio personal</a:t>
            </a:r>
            <a:r>
              <a:rPr lang="es-PE" dirty="0"/>
              <a:t>: es una herramienta para explorar el mundo.</a:t>
            </a:r>
          </a:p>
          <a:p>
            <a:r>
              <a:rPr lang="es-PE" dirty="0"/>
              <a:t>Los estudiantes la conciben como un </a:t>
            </a:r>
            <a:r>
              <a:rPr lang="es-PE" b="1" dirty="0"/>
              <a:t>maestro informal</a:t>
            </a:r>
            <a:r>
              <a:rPr lang="es-PE" dirty="0"/>
              <a:t>, accesible y disponible.</a:t>
            </a:r>
          </a:p>
          <a:p>
            <a:r>
              <a:rPr lang="es-PE" dirty="0"/>
              <a:t>Hay un deseo de </a:t>
            </a:r>
            <a:r>
              <a:rPr lang="es-PE" b="1" dirty="0"/>
              <a:t>aprender por cuenta propia</a:t>
            </a:r>
            <a:r>
              <a:rPr lang="es-PE" dirty="0"/>
              <a:t>, pero también la ilusión de que el conocimiento está siempre “a mano”.</a:t>
            </a:r>
          </a:p>
          <a:p>
            <a:r>
              <a:rPr lang="es-PE" dirty="0"/>
              <a:t>Este patrón evidencia la </a:t>
            </a:r>
            <a:r>
              <a:rPr lang="es-PE" b="1" dirty="0"/>
              <a:t>hibridación entre aprendizaje formal y cotidiano</a:t>
            </a:r>
            <a:r>
              <a:rPr lang="es-PE" dirty="0"/>
              <a:t>, típica de los entornos digitales.</a:t>
            </a:r>
          </a:p>
        </p:txBody>
      </p:sp>
      <p:sp>
        <p:nvSpPr>
          <p:cNvPr id="4" name="Marcador de número de diapositiva 3">
            <a:extLst>
              <a:ext uri="{FF2B5EF4-FFF2-40B4-BE49-F238E27FC236}">
                <a16:creationId xmlns:a16="http://schemas.microsoft.com/office/drawing/2014/main" id="{3D71C712-0CCA-4F11-175F-C2890BB738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5663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25DC1-A309-CDA1-1F7A-DA02F5DFDFC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EA8ABFE-0632-6954-23BB-D08734D369C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77BA167-EF4E-D7D1-A7E5-B585CBF3647F}"/>
              </a:ext>
            </a:extLst>
          </p:cNvPr>
          <p:cNvSpPr>
            <a:spLocks noGrp="1"/>
          </p:cNvSpPr>
          <p:nvPr>
            <p:ph type="body" idx="1"/>
          </p:nvPr>
        </p:nvSpPr>
        <p:spPr/>
        <p:txBody>
          <a:bodyPr/>
          <a:lstStyle/>
          <a:p>
            <a:r>
              <a:rPr lang="es-PE" dirty="0"/>
              <a:t>Este hallazgo es de los más significativos del estudio: </a:t>
            </a:r>
            <a:r>
              <a:rPr lang="es-PE" b="1" dirty="0"/>
              <a:t>la IA ocupa un lugar de interlocución emocional</a:t>
            </a:r>
            <a:r>
              <a:rPr lang="es-PE" dirty="0"/>
              <a:t>.</a:t>
            </a:r>
          </a:p>
          <a:p>
            <a:r>
              <a:rPr lang="es-PE" dirty="0"/>
              <a:t>Especialmente entre mujeres, se recurre a ella como </a:t>
            </a:r>
            <a:r>
              <a:rPr lang="es-PE" b="1" dirty="0"/>
              <a:t>espacio de contención y desahogo</a:t>
            </a:r>
            <a:r>
              <a:rPr lang="es-PE" dirty="0"/>
              <a:t>.</a:t>
            </a:r>
          </a:p>
          <a:p>
            <a:r>
              <a:rPr lang="es-PE" dirty="0"/>
              <a:t>Se valora su </a:t>
            </a:r>
            <a:r>
              <a:rPr lang="es-PE" b="1" dirty="0"/>
              <a:t>confidencialidad</a:t>
            </a:r>
            <a:r>
              <a:rPr lang="es-PE" dirty="0"/>
              <a:t> (“no juzga”, “no se burla”), pero también se percibe su </a:t>
            </a:r>
            <a:r>
              <a:rPr lang="es-PE" b="1" dirty="0"/>
              <a:t>frialdad</a:t>
            </a:r>
            <a:r>
              <a:rPr lang="es-PE" dirty="0"/>
              <a:t> (“responde como robot”).</a:t>
            </a:r>
          </a:p>
          <a:p>
            <a:r>
              <a:rPr lang="es-PE" dirty="0"/>
              <a:t>Este uso revela una </a:t>
            </a:r>
            <a:r>
              <a:rPr lang="es-PE" b="1" dirty="0"/>
              <a:t>función simbólica profunda</a:t>
            </a:r>
            <a:r>
              <a:rPr lang="es-PE" dirty="0"/>
              <a:t>: la IA como espejo afectivo y figura de escucha en un contexto donde la emocionalidad juvenil busca canales seguros.</a:t>
            </a:r>
          </a:p>
        </p:txBody>
      </p:sp>
      <p:sp>
        <p:nvSpPr>
          <p:cNvPr id="4" name="Marcador de número de diapositiva 3">
            <a:extLst>
              <a:ext uri="{FF2B5EF4-FFF2-40B4-BE49-F238E27FC236}">
                <a16:creationId xmlns:a16="http://schemas.microsoft.com/office/drawing/2014/main" id="{942060F9-C180-213A-2179-68AF919474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B6816-C3B7-4641-A046-2B65938C8B89}" type="slidenum">
              <a:rPr kumimoji="0" lang="es-P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P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6830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F13C42-3BC8-B039-DB4F-A52754A077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1C28D35E-80D5-D1B2-D8AB-E194B0B7E5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69671ED2-B8F9-06A8-2538-14E911111792}"/>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5" name="Marcador de pie de página 4">
            <a:extLst>
              <a:ext uri="{FF2B5EF4-FFF2-40B4-BE49-F238E27FC236}">
                <a16:creationId xmlns:a16="http://schemas.microsoft.com/office/drawing/2014/main" id="{4574ECD2-89C2-E26B-6E4C-BA6821432AE2}"/>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8C66B4B-9954-F3E1-3E45-BC71772C8881}"/>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3502556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52FC96-53A6-AEA7-BC6E-A9DEFBCC5CCF}"/>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16B1198B-F5A3-016B-4260-F34E4C580A8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716E3C45-04CF-0BDA-F19E-BA37D11BA3A0}"/>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5" name="Marcador de pie de página 4">
            <a:extLst>
              <a:ext uri="{FF2B5EF4-FFF2-40B4-BE49-F238E27FC236}">
                <a16:creationId xmlns:a16="http://schemas.microsoft.com/office/drawing/2014/main" id="{1A27BFB0-DB76-7572-5716-263BAB899812}"/>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00228FE-A65B-D503-8220-5C61334B5ED7}"/>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1956576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F58C90A-A7CB-EFCF-AF3D-D7B6E7FB81B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D6963FD2-E4A1-0992-FF35-01DF6226F70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E999C5B7-E489-4A1F-C537-3F6CEB4FCE7A}"/>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5" name="Marcador de pie de página 4">
            <a:extLst>
              <a:ext uri="{FF2B5EF4-FFF2-40B4-BE49-F238E27FC236}">
                <a16:creationId xmlns:a16="http://schemas.microsoft.com/office/drawing/2014/main" id="{14716958-500C-978B-775A-ABF0AAF1BFED}"/>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191D379C-84D7-EADB-7739-55394BB4F569}"/>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3826130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lide with text and title">
  <p:cSld name="Slide with text and title">
    <p:spTree>
      <p:nvGrpSpPr>
        <p:cNvPr id="1" name="Shape 112"/>
        <p:cNvGrpSpPr/>
        <p:nvPr/>
      </p:nvGrpSpPr>
      <p:grpSpPr>
        <a:xfrm>
          <a:off x="0" y="0"/>
          <a:ext cx="0" cy="0"/>
          <a:chOff x="0" y="0"/>
          <a:chExt cx="0" cy="0"/>
        </a:xfrm>
      </p:grpSpPr>
      <p:sp>
        <p:nvSpPr>
          <p:cNvPr id="113" name="Google Shape;113;p84"/>
          <p:cNvSpPr txBox="1">
            <a:spLocks noGrp="1"/>
          </p:cNvSpPr>
          <p:nvPr>
            <p:ph type="title"/>
          </p:nvPr>
        </p:nvSpPr>
        <p:spPr>
          <a:xfrm>
            <a:off x="581467" y="948233"/>
            <a:ext cx="10798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2400" b="1" i="0">
                <a:solidFill>
                  <a:schemeClr val="dk1"/>
                </a:solidFill>
                <a:latin typeface="Verdana"/>
                <a:ea typeface="Verdana"/>
                <a:cs typeface="Verdana"/>
                <a:sym typeface="Verdana"/>
              </a:defRPr>
            </a:lvl1pPr>
            <a:lvl2pPr lvl="1" algn="l">
              <a:lnSpc>
                <a:spcPct val="100000"/>
              </a:lnSpc>
              <a:spcBef>
                <a:spcPts val="0"/>
              </a:spcBef>
              <a:spcAft>
                <a:spcPts val="0"/>
              </a:spcAft>
              <a:buSzPts val="2800"/>
              <a:buNone/>
              <a:defRPr>
                <a:solidFill>
                  <a:srgbClr val="CC3F3A"/>
                </a:solidFill>
              </a:defRPr>
            </a:lvl2pPr>
            <a:lvl3pPr lvl="2" algn="l">
              <a:lnSpc>
                <a:spcPct val="100000"/>
              </a:lnSpc>
              <a:spcBef>
                <a:spcPts val="0"/>
              </a:spcBef>
              <a:spcAft>
                <a:spcPts val="0"/>
              </a:spcAft>
              <a:buSzPts val="2800"/>
              <a:buNone/>
              <a:defRPr>
                <a:solidFill>
                  <a:srgbClr val="CC3F3A"/>
                </a:solidFill>
              </a:defRPr>
            </a:lvl3pPr>
            <a:lvl4pPr lvl="3" algn="l">
              <a:lnSpc>
                <a:spcPct val="100000"/>
              </a:lnSpc>
              <a:spcBef>
                <a:spcPts val="0"/>
              </a:spcBef>
              <a:spcAft>
                <a:spcPts val="0"/>
              </a:spcAft>
              <a:buSzPts val="2800"/>
              <a:buNone/>
              <a:defRPr>
                <a:solidFill>
                  <a:srgbClr val="CC3F3A"/>
                </a:solidFill>
              </a:defRPr>
            </a:lvl4pPr>
            <a:lvl5pPr lvl="4" algn="l">
              <a:lnSpc>
                <a:spcPct val="100000"/>
              </a:lnSpc>
              <a:spcBef>
                <a:spcPts val="0"/>
              </a:spcBef>
              <a:spcAft>
                <a:spcPts val="0"/>
              </a:spcAft>
              <a:buSzPts val="2800"/>
              <a:buNone/>
              <a:defRPr>
                <a:solidFill>
                  <a:srgbClr val="CC3F3A"/>
                </a:solidFill>
              </a:defRPr>
            </a:lvl5pPr>
            <a:lvl6pPr lvl="5" algn="l">
              <a:lnSpc>
                <a:spcPct val="100000"/>
              </a:lnSpc>
              <a:spcBef>
                <a:spcPts val="0"/>
              </a:spcBef>
              <a:spcAft>
                <a:spcPts val="0"/>
              </a:spcAft>
              <a:buSzPts val="2800"/>
              <a:buNone/>
              <a:defRPr>
                <a:solidFill>
                  <a:srgbClr val="CC3F3A"/>
                </a:solidFill>
              </a:defRPr>
            </a:lvl6pPr>
            <a:lvl7pPr lvl="6" algn="l">
              <a:lnSpc>
                <a:spcPct val="100000"/>
              </a:lnSpc>
              <a:spcBef>
                <a:spcPts val="0"/>
              </a:spcBef>
              <a:spcAft>
                <a:spcPts val="0"/>
              </a:spcAft>
              <a:buSzPts val="2800"/>
              <a:buNone/>
              <a:defRPr>
                <a:solidFill>
                  <a:srgbClr val="CC3F3A"/>
                </a:solidFill>
              </a:defRPr>
            </a:lvl7pPr>
            <a:lvl8pPr lvl="7" algn="l">
              <a:lnSpc>
                <a:spcPct val="100000"/>
              </a:lnSpc>
              <a:spcBef>
                <a:spcPts val="0"/>
              </a:spcBef>
              <a:spcAft>
                <a:spcPts val="0"/>
              </a:spcAft>
              <a:buSzPts val="2800"/>
              <a:buNone/>
              <a:defRPr>
                <a:solidFill>
                  <a:srgbClr val="CC3F3A"/>
                </a:solidFill>
              </a:defRPr>
            </a:lvl8pPr>
            <a:lvl9pPr lvl="8" algn="l">
              <a:lnSpc>
                <a:spcPct val="100000"/>
              </a:lnSpc>
              <a:spcBef>
                <a:spcPts val="0"/>
              </a:spcBef>
              <a:spcAft>
                <a:spcPts val="0"/>
              </a:spcAft>
              <a:buSzPts val="2800"/>
              <a:buNone/>
              <a:defRPr>
                <a:solidFill>
                  <a:srgbClr val="CC3F3A"/>
                </a:solidFill>
              </a:defRPr>
            </a:lvl9pPr>
          </a:lstStyle>
          <a:p>
            <a:endParaRPr/>
          </a:p>
        </p:txBody>
      </p:sp>
      <p:pic>
        <p:nvPicPr>
          <p:cNvPr id="114" name="Google Shape;114;p8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flipH="1">
            <a:off x="11740598" y="149145"/>
            <a:ext cx="301212" cy="301212"/>
          </a:xfrm>
          <a:prstGeom prst="rect">
            <a:avLst/>
          </a:prstGeom>
          <a:noFill/>
          <a:ln>
            <a:noFill/>
          </a:ln>
        </p:spPr>
      </p:pic>
    </p:spTree>
    <p:extLst>
      <p:ext uri="{BB962C8B-B14F-4D97-AF65-F5344CB8AC3E}">
        <p14:creationId xmlns:p14="http://schemas.microsoft.com/office/powerpoint/2010/main" val="63868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012A8E-667F-0129-0633-6DA179555EA1}"/>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A70523C3-03C1-4C13-DAA1-03C44AB583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28BA1BAA-F9E8-3BF3-77B4-6EC0F41AEC6F}"/>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5" name="Marcador de pie de página 4">
            <a:extLst>
              <a:ext uri="{FF2B5EF4-FFF2-40B4-BE49-F238E27FC236}">
                <a16:creationId xmlns:a16="http://schemas.microsoft.com/office/drawing/2014/main" id="{22486D5B-9BDE-B47F-D4BB-B71D7694ECA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855BAAB-7A12-780C-D1F8-45BACA0FFDAF}"/>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4073381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D07BE5-8A1D-ACE5-D7BD-5A9623D9769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94960448-CEE3-05D2-FF39-A86E02AEDB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1B1C384-50E3-CF6A-186D-80382268F650}"/>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5" name="Marcador de pie de página 4">
            <a:extLst>
              <a:ext uri="{FF2B5EF4-FFF2-40B4-BE49-F238E27FC236}">
                <a16:creationId xmlns:a16="http://schemas.microsoft.com/office/drawing/2014/main" id="{5ECB848B-2F28-2EC7-A441-6395EAC7893B}"/>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7C76E52-D0D2-6F7B-4EFE-6917DEE04D03}"/>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3862377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16D2DE-E776-9AA0-2A20-187382CF2F3E}"/>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57CE5260-3C60-75E3-18FA-55B5423A781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7FFB1C5D-854D-0364-4D22-A5907BB2DB2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88D216A-BD61-57D1-1ACD-7DB39DD527AD}"/>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6" name="Marcador de pie de página 5">
            <a:extLst>
              <a:ext uri="{FF2B5EF4-FFF2-40B4-BE49-F238E27FC236}">
                <a16:creationId xmlns:a16="http://schemas.microsoft.com/office/drawing/2014/main" id="{9DF8DDB0-EA83-384D-93E7-4AFB0BCFFD8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8D8C83E6-DA7B-D588-7DE9-1B187079EDE0}"/>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2902392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AA7903-F953-E42B-6A9D-713FD7D6A5B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D1AAB6FC-7126-A22A-3D70-F8372750EF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3D7062D-BAC4-D38E-8D3E-552561F7AAE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C53E1710-9FF5-881F-1661-44CE8E0C20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A70A756-B1D6-689A-3F02-E440F5DB022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0D979BB6-737F-420D-D6A9-9BC347EE9180}"/>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8" name="Marcador de pie de página 7">
            <a:extLst>
              <a:ext uri="{FF2B5EF4-FFF2-40B4-BE49-F238E27FC236}">
                <a16:creationId xmlns:a16="http://schemas.microsoft.com/office/drawing/2014/main" id="{EE1B3CF5-0FBD-5578-2A19-EE0188712655}"/>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4AA05424-CFD2-8659-1643-4FF6F8EDC349}"/>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386704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9D81CD-5663-529B-57B5-5DB5293DA540}"/>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C9311588-4365-4A62-E382-98803170CAA8}"/>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4" name="Marcador de pie de página 3">
            <a:extLst>
              <a:ext uri="{FF2B5EF4-FFF2-40B4-BE49-F238E27FC236}">
                <a16:creationId xmlns:a16="http://schemas.microsoft.com/office/drawing/2014/main" id="{EFDFB04B-D67C-56E1-E304-8554DD39ED8E}"/>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6514EB9C-CDA3-8538-3896-670A7EF94F0C}"/>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3965044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F154481-D62C-A0DA-6901-E5D2D5C72347}"/>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3" name="Marcador de pie de página 2">
            <a:extLst>
              <a:ext uri="{FF2B5EF4-FFF2-40B4-BE49-F238E27FC236}">
                <a16:creationId xmlns:a16="http://schemas.microsoft.com/office/drawing/2014/main" id="{4DD1A42E-01B5-2793-D7AF-DE26BAB9B37F}"/>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B253C88E-FAFB-86A3-0564-312069137018}"/>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2649479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2E3971-09CF-F9B7-C0E6-0A5806AC29C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10E608C7-ACC2-CC98-01B4-FDCB675BE8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D52F3BF4-B101-DAAA-CEDA-7EB80F73E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BE56BBF-A303-7019-1E61-23D1EE3E6406}"/>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6" name="Marcador de pie de página 5">
            <a:extLst>
              <a:ext uri="{FF2B5EF4-FFF2-40B4-BE49-F238E27FC236}">
                <a16:creationId xmlns:a16="http://schemas.microsoft.com/office/drawing/2014/main" id="{7BC985CF-726B-CFFA-4678-A429B8889493}"/>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3744DA72-B341-C2EA-8F5C-34B835B205FF}"/>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889790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2ABD13-8121-D32D-84D6-59655ED7436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137F366A-EA33-77BB-37FC-09B462389B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154D237B-18CA-4ED5-7493-ACEC7EF566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2B89BB3-B265-08C5-B2DF-BA58E97A2ECB}"/>
              </a:ext>
            </a:extLst>
          </p:cNvPr>
          <p:cNvSpPr>
            <a:spLocks noGrp="1"/>
          </p:cNvSpPr>
          <p:nvPr>
            <p:ph type="dt" sz="half" idx="10"/>
          </p:nvPr>
        </p:nvSpPr>
        <p:spPr/>
        <p:txBody>
          <a:bodyPr/>
          <a:lstStyle/>
          <a:p>
            <a:fld id="{085639C6-A2FD-4E4F-9C41-963FC067EA4C}" type="datetimeFigureOut">
              <a:rPr lang="es-PE" smtClean="0"/>
              <a:t>14/04/26</a:t>
            </a:fld>
            <a:endParaRPr lang="es-PE"/>
          </a:p>
        </p:txBody>
      </p:sp>
      <p:sp>
        <p:nvSpPr>
          <p:cNvPr id="6" name="Marcador de pie de página 5">
            <a:extLst>
              <a:ext uri="{FF2B5EF4-FFF2-40B4-BE49-F238E27FC236}">
                <a16:creationId xmlns:a16="http://schemas.microsoft.com/office/drawing/2014/main" id="{F7DC6B63-E23E-6DAE-A7ED-CC99A324DA72}"/>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CA96940-4E11-AB0A-D62E-9621BE8BEFF5}"/>
              </a:ext>
            </a:extLst>
          </p:cNvPr>
          <p:cNvSpPr>
            <a:spLocks noGrp="1"/>
          </p:cNvSpPr>
          <p:nvPr>
            <p:ph type="sldNum" sz="quarter" idx="12"/>
          </p:nvPr>
        </p:nvSpPr>
        <p:spPr/>
        <p:txBody>
          <a:bodyPr/>
          <a:lstStyle/>
          <a:p>
            <a:fld id="{6989FAD0-8E43-BE44-B314-271ACBCCFB34}" type="slidenum">
              <a:rPr lang="es-PE" smtClean="0"/>
              <a:t>‹Nº›</a:t>
            </a:fld>
            <a:endParaRPr lang="es-PE"/>
          </a:p>
        </p:txBody>
      </p:sp>
    </p:spTree>
    <p:extLst>
      <p:ext uri="{BB962C8B-B14F-4D97-AF65-F5344CB8AC3E}">
        <p14:creationId xmlns:p14="http://schemas.microsoft.com/office/powerpoint/2010/main" val="2258367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4C020C1-278E-B0A2-A80B-1FF4A908BC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D51A0F26-E77C-6272-8F9C-4B17C6B100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28B0ED2F-AE18-A737-8D61-D85B595997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5639C6-A2FD-4E4F-9C41-963FC067EA4C}" type="datetimeFigureOut">
              <a:rPr lang="es-PE" smtClean="0"/>
              <a:t>14/04/26</a:t>
            </a:fld>
            <a:endParaRPr lang="es-PE"/>
          </a:p>
        </p:txBody>
      </p:sp>
      <p:sp>
        <p:nvSpPr>
          <p:cNvPr id="5" name="Marcador de pie de página 4">
            <a:extLst>
              <a:ext uri="{FF2B5EF4-FFF2-40B4-BE49-F238E27FC236}">
                <a16:creationId xmlns:a16="http://schemas.microsoft.com/office/drawing/2014/main" id="{9DB4225C-C999-ED7E-8735-2298408228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PE"/>
          </a:p>
        </p:txBody>
      </p:sp>
      <p:sp>
        <p:nvSpPr>
          <p:cNvPr id="6" name="Marcador de número de diapositiva 5">
            <a:extLst>
              <a:ext uri="{FF2B5EF4-FFF2-40B4-BE49-F238E27FC236}">
                <a16:creationId xmlns:a16="http://schemas.microsoft.com/office/drawing/2014/main" id="{71550319-58D2-5155-22D2-92E28CF117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89FAD0-8E43-BE44-B314-271ACBCCFB34}" type="slidenum">
              <a:rPr lang="es-PE" smtClean="0"/>
              <a:t>‹Nº›</a:t>
            </a:fld>
            <a:endParaRPr lang="es-PE"/>
          </a:p>
        </p:txBody>
      </p:sp>
    </p:spTree>
    <p:extLst>
      <p:ext uri="{BB962C8B-B14F-4D97-AF65-F5344CB8AC3E}">
        <p14:creationId xmlns:p14="http://schemas.microsoft.com/office/powerpoint/2010/main" val="2095416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juliocesarmateus.com/"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customXml" Target="../ink/ink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3.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7.png"/><Relationship Id="rId5" Type="http://schemas.openxmlformats.org/officeDocument/2006/relationships/diagramQuickStyle" Target="../diagrams/quickStyle1.xml"/><Relationship Id="rId10" Type="http://schemas.openxmlformats.org/officeDocument/2006/relationships/image" Target="../media/image6.jpeg"/><Relationship Id="rId4" Type="http://schemas.openxmlformats.org/officeDocument/2006/relationships/diagramLayout" Target="../diagrams/layout1.xml"/><Relationship Id="rId9"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1.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27.png"/><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26.jpeg"/><Relationship Id="rId2" Type="http://schemas.openxmlformats.org/officeDocument/2006/relationships/diagramData" Target="../diagrams/data4.xml"/><Relationship Id="rId16" Type="http://schemas.openxmlformats.org/officeDocument/2006/relationships/image" Target="../media/image30.png"/><Relationship Id="rId1" Type="http://schemas.openxmlformats.org/officeDocument/2006/relationships/slideLayout" Target="../slideLayouts/slideLayout4.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image" Target="../media/image29.jpeg"/><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14FA0F-84D5-FA5A-4F54-4A3FC38A912E}"/>
            </a:ext>
          </a:extLst>
        </p:cNvPr>
        <p:cNvGrpSpPr/>
        <p:nvPr/>
      </p:nvGrpSpPr>
      <p:grpSpPr>
        <a:xfrm>
          <a:off x="0" y="0"/>
          <a:ext cx="0" cy="0"/>
          <a:chOff x="0" y="0"/>
          <a:chExt cx="0" cy="0"/>
        </a:xfrm>
      </p:grpSpPr>
      <p:sp useBgFill="1">
        <p:nvSpPr>
          <p:cNvPr id="1045" name="Rectangle 104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Imagen 6">
            <a:extLst>
              <a:ext uri="{FF2B5EF4-FFF2-40B4-BE49-F238E27FC236}">
                <a16:creationId xmlns:a16="http://schemas.microsoft.com/office/drawing/2014/main" id="{1FFC4477-044B-B93C-AB20-EF26ECBCB86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523488" y="10"/>
            <a:ext cx="8668512" cy="6857990"/>
          </a:xfrm>
          <a:prstGeom prst="rect">
            <a:avLst/>
          </a:prstGeom>
        </p:spPr>
      </p:pic>
      <p:sp>
        <p:nvSpPr>
          <p:cNvPr id="1047" name="Rectangle 104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5F730326-8260-1D73-66AE-E8F362716164}"/>
              </a:ext>
            </a:extLst>
          </p:cNvPr>
          <p:cNvSpPr>
            <a:spLocks noGrp="1"/>
          </p:cNvSpPr>
          <p:nvPr>
            <p:ph type="ctrTitle"/>
          </p:nvPr>
        </p:nvSpPr>
        <p:spPr>
          <a:xfrm>
            <a:off x="477981" y="1122363"/>
            <a:ext cx="4023360" cy="3204134"/>
          </a:xfrm>
        </p:spPr>
        <p:txBody>
          <a:bodyPr vert="horz" lIns="91440" tIns="45720" rIns="91440" bIns="45720" rtlCol="0" anchor="b">
            <a:normAutofit/>
          </a:bodyPr>
          <a:lstStyle/>
          <a:p>
            <a:pPr algn="l"/>
            <a:r>
              <a:rPr lang="en-US" sz="4100" b="1">
                <a:solidFill>
                  <a:schemeClr val="bg1"/>
                </a:solidFill>
              </a:rPr>
              <a:t>Imaginarios escolares sobre IA</a:t>
            </a:r>
            <a:r>
              <a:rPr lang="en-US" sz="4100">
                <a:solidFill>
                  <a:schemeClr val="bg1"/>
                </a:solidFill>
              </a:rPr>
              <a:t>: </a:t>
            </a:r>
            <a:r>
              <a:rPr lang="en-US" sz="4100" i="1">
                <a:solidFill>
                  <a:schemeClr val="bg1"/>
                </a:solidFill>
              </a:rPr>
              <a:t>representaciones y desafíos</a:t>
            </a:r>
            <a:endParaRPr lang="en-US" sz="4100" i="1" kern="1200">
              <a:solidFill>
                <a:schemeClr val="bg1"/>
              </a:solidFill>
              <a:latin typeface="+mj-lt"/>
              <a:ea typeface="+mj-ea"/>
              <a:cs typeface="+mj-cs"/>
            </a:endParaRPr>
          </a:p>
        </p:txBody>
      </p:sp>
      <p:sp>
        <p:nvSpPr>
          <p:cNvPr id="3" name="Subtítulo 2">
            <a:extLst>
              <a:ext uri="{FF2B5EF4-FFF2-40B4-BE49-F238E27FC236}">
                <a16:creationId xmlns:a16="http://schemas.microsoft.com/office/drawing/2014/main" id="{6D8ABA39-E37C-C0A1-7DA9-C451287332B3}"/>
              </a:ext>
            </a:extLst>
          </p:cNvPr>
          <p:cNvSpPr>
            <a:spLocks noGrp="1"/>
          </p:cNvSpPr>
          <p:nvPr>
            <p:ph type="subTitle" idx="1"/>
          </p:nvPr>
        </p:nvSpPr>
        <p:spPr>
          <a:xfrm>
            <a:off x="477980" y="4872922"/>
            <a:ext cx="4023359" cy="1208141"/>
          </a:xfrm>
        </p:spPr>
        <p:txBody>
          <a:bodyPr vert="horz" lIns="91440" tIns="45720" rIns="91440" bIns="45720" rtlCol="0">
            <a:normAutofit/>
          </a:bodyPr>
          <a:lstStyle/>
          <a:p>
            <a:pPr lvl="0" algn="l">
              <a:spcBef>
                <a:spcPts val="0"/>
              </a:spcBef>
              <a:spcAft>
                <a:spcPts val="600"/>
              </a:spcAft>
              <a:buClr>
                <a:srgbClr val="434343"/>
              </a:buClr>
              <a:buSzPts val="1800"/>
            </a:pPr>
            <a:r>
              <a:rPr lang="en-US" sz="1600" b="1" dirty="0">
                <a:solidFill>
                  <a:schemeClr val="bg1"/>
                </a:solidFill>
              </a:rPr>
              <a:t>Dr. Julio César Mateus</a:t>
            </a:r>
            <a:br>
              <a:rPr lang="en-US" sz="1600" dirty="0">
                <a:solidFill>
                  <a:schemeClr val="bg1"/>
                </a:solidFill>
              </a:rPr>
            </a:br>
            <a:r>
              <a:rPr lang="en-US" sz="1600" dirty="0">
                <a:solidFill>
                  <a:schemeClr val="bg1"/>
                </a:solidFill>
                <a:hlinkClick r:id="rId3"/>
              </a:rPr>
              <a:t>www.juliocesarmateus.com</a:t>
            </a:r>
            <a:r>
              <a:rPr lang="en-US" sz="1600" dirty="0">
                <a:solidFill>
                  <a:schemeClr val="bg1"/>
                </a:solidFill>
              </a:rPr>
              <a:t> </a:t>
            </a:r>
            <a:br>
              <a:rPr lang="en-US" sz="1600" i="1" dirty="0">
                <a:solidFill>
                  <a:schemeClr val="bg1"/>
                </a:solidFill>
              </a:rPr>
            </a:br>
            <a:br>
              <a:rPr lang="en-US" sz="1600" b="1" dirty="0">
                <a:solidFill>
                  <a:schemeClr val="bg1"/>
                </a:solidFill>
              </a:rPr>
            </a:br>
            <a:r>
              <a:rPr lang="en-US" sz="1600" i="1" dirty="0">
                <a:solidFill>
                  <a:schemeClr val="bg1"/>
                </a:solidFill>
              </a:rPr>
              <a:t>Universidad de Lima</a:t>
            </a:r>
            <a:endParaRPr lang="en-US" sz="1600" b="1" i="1" dirty="0">
              <a:solidFill>
                <a:schemeClr val="bg1"/>
              </a:solidFill>
            </a:endParaRPr>
          </a:p>
        </p:txBody>
      </p:sp>
      <p:sp>
        <p:nvSpPr>
          <p:cNvPr id="1049" name="Rectangle 104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1" name="Rectangle 105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n 4" descr="Imagen en blanco y negro&#10;&#10;El contenido generado por IA puede ser incorrecto.">
            <a:extLst>
              <a:ext uri="{FF2B5EF4-FFF2-40B4-BE49-F238E27FC236}">
                <a16:creationId xmlns:a16="http://schemas.microsoft.com/office/drawing/2014/main" id="{CCD70036-B830-7800-454F-DB787DF294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9382" y="6026558"/>
            <a:ext cx="1899018" cy="467721"/>
          </a:xfrm>
          <a:prstGeom prst="rect">
            <a:avLst/>
          </a:prstGeom>
        </p:spPr>
      </p:pic>
      <p:sp>
        <p:nvSpPr>
          <p:cNvPr id="9" name="CuadroTexto 8">
            <a:extLst>
              <a:ext uri="{FF2B5EF4-FFF2-40B4-BE49-F238E27FC236}">
                <a16:creationId xmlns:a16="http://schemas.microsoft.com/office/drawing/2014/main" id="{E695C822-FB60-8063-4107-C3BA475333AC}"/>
              </a:ext>
            </a:extLst>
          </p:cNvPr>
          <p:cNvSpPr txBox="1"/>
          <p:nvPr/>
        </p:nvSpPr>
        <p:spPr>
          <a:xfrm>
            <a:off x="8984779" y="107576"/>
            <a:ext cx="356165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a:noFill/>
                </a:ln>
                <a:solidFill>
                  <a:prstClr val="black"/>
                </a:solidFill>
                <a:effectLst/>
                <a:uLnTx/>
                <a:uFillTx/>
                <a:latin typeface="Aptos" panose="02110004020202020204"/>
                <a:ea typeface="+mn-ea"/>
                <a:cs typeface="+mn-cs"/>
              </a:rPr>
              <a:t>Imagen: TongRo Images/IMAGO</a:t>
            </a:r>
          </a:p>
        </p:txBody>
      </p:sp>
    </p:spTree>
    <p:extLst>
      <p:ext uri="{BB962C8B-B14F-4D97-AF65-F5344CB8AC3E}">
        <p14:creationId xmlns:p14="http://schemas.microsoft.com/office/powerpoint/2010/main" val="422246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9"/>
          <p:cNvSpPr txBox="1">
            <a:spLocks noGrp="1"/>
          </p:cNvSpPr>
          <p:nvPr>
            <p:ph type="title"/>
          </p:nvPr>
        </p:nvSpPr>
        <p:spPr>
          <a:xfrm>
            <a:off x="625166" y="221849"/>
            <a:ext cx="10798800" cy="763600"/>
          </a:xfrm>
          <a:prstGeom prst="rect">
            <a:avLst/>
          </a:prstGeom>
          <a:noFill/>
          <a:ln>
            <a:noFill/>
          </a:ln>
        </p:spPr>
        <p:txBody>
          <a:bodyPr spcFirstLastPara="1" vert="horz" wrap="square" lIns="121900" tIns="121900" rIns="121900" bIns="121900" rtlCol="0" anchor="t" anchorCtr="0">
            <a:noAutofit/>
          </a:bodyPr>
          <a:lstStyle/>
          <a:p>
            <a:r>
              <a:rPr lang="es" sz="4400" dirty="0">
                <a:solidFill>
                  <a:schemeClr val="tx1"/>
                </a:solidFill>
                <a:latin typeface="+mj-lt"/>
                <a:ea typeface="+mj-ea"/>
                <a:cs typeface="+mj-cs"/>
              </a:rPr>
              <a:t>Sobre los participantes…</a:t>
            </a:r>
            <a:endParaRPr sz="4400" dirty="0">
              <a:solidFill>
                <a:schemeClr val="tx1"/>
              </a:solidFill>
              <a:latin typeface="+mj-lt"/>
              <a:ea typeface="+mj-ea"/>
              <a:cs typeface="+mj-cs"/>
            </a:endParaRPr>
          </a:p>
        </p:txBody>
      </p:sp>
      <p:sp>
        <p:nvSpPr>
          <p:cNvPr id="290" name="Google Shape;290;p19"/>
          <p:cNvSpPr txBox="1">
            <a:spLocks noGrp="1"/>
          </p:cNvSpPr>
          <p:nvPr>
            <p:ph type="body" idx="4294967295"/>
          </p:nvPr>
        </p:nvSpPr>
        <p:spPr>
          <a:xfrm>
            <a:off x="8942200" y="1519860"/>
            <a:ext cx="3032400" cy="1138400"/>
          </a:xfrm>
          <a:prstGeom prst="rect">
            <a:avLst/>
          </a:prstGeom>
          <a:noFill/>
          <a:ln>
            <a:noFill/>
          </a:ln>
        </p:spPr>
        <p:txBody>
          <a:bodyPr spcFirstLastPara="1" vert="horz" wrap="square" lIns="121900" tIns="121900" rIns="121900" bIns="121900" rtlCol="0" anchor="t" anchorCtr="0">
            <a:noAutofit/>
          </a:bodyPr>
          <a:lstStyle/>
          <a:p>
            <a:pPr marL="0" indent="0">
              <a:lnSpc>
                <a:spcPct val="100000"/>
              </a:lnSpc>
              <a:spcBef>
                <a:spcPts val="0"/>
              </a:spcBef>
              <a:buClr>
                <a:schemeClr val="dk1"/>
              </a:buClr>
              <a:buSzPts val="1100"/>
              <a:buNone/>
            </a:pPr>
            <a:r>
              <a:rPr lang="es" sz="1600" b="1">
                <a:solidFill>
                  <a:srgbClr val="FF5017"/>
                </a:solidFill>
                <a:latin typeface="Aptos" panose="020B0004020202020204" pitchFamily="34" charset="0"/>
                <a:ea typeface="Verdana"/>
                <a:cs typeface="Verdana"/>
                <a:sym typeface="Verdana"/>
              </a:rPr>
              <a:t>SEXO</a:t>
            </a:r>
            <a:endParaRPr>
              <a:latin typeface="Aptos" panose="020B0004020202020204" pitchFamily="34" charset="0"/>
            </a:endParaRPr>
          </a:p>
          <a:p>
            <a:pPr marL="0" indent="0">
              <a:lnSpc>
                <a:spcPct val="100000"/>
              </a:lnSpc>
              <a:spcBef>
                <a:spcPts val="0"/>
              </a:spcBef>
              <a:buSzPts val="1600"/>
              <a:buNone/>
            </a:pPr>
            <a:r>
              <a:rPr lang="es" sz="1467">
                <a:solidFill>
                  <a:schemeClr val="dk1"/>
                </a:solidFill>
                <a:latin typeface="Aptos" panose="020B0004020202020204" pitchFamily="34" charset="0"/>
                <a:ea typeface="Verdana"/>
                <a:cs typeface="Verdana"/>
                <a:sym typeface="Verdana"/>
              </a:rPr>
              <a:t>61,7% mujeres </a:t>
            </a:r>
            <a:endParaRPr sz="1467">
              <a:solidFill>
                <a:schemeClr val="dk1"/>
              </a:solidFill>
              <a:latin typeface="Aptos" panose="020B0004020202020204" pitchFamily="34" charset="0"/>
              <a:ea typeface="Verdana"/>
              <a:cs typeface="Verdana"/>
              <a:sym typeface="Verdana"/>
            </a:endParaRPr>
          </a:p>
          <a:p>
            <a:pPr marL="0" indent="0">
              <a:lnSpc>
                <a:spcPct val="100000"/>
              </a:lnSpc>
              <a:spcBef>
                <a:spcPts val="0"/>
              </a:spcBef>
              <a:buSzPts val="1600"/>
              <a:buNone/>
            </a:pPr>
            <a:r>
              <a:rPr lang="es" sz="1467">
                <a:solidFill>
                  <a:schemeClr val="dk1"/>
                </a:solidFill>
                <a:latin typeface="Aptos" panose="020B0004020202020204" pitchFamily="34" charset="0"/>
                <a:ea typeface="Verdana"/>
                <a:cs typeface="Verdana"/>
                <a:sym typeface="Verdana"/>
              </a:rPr>
              <a:t>38,3% hombres</a:t>
            </a:r>
            <a:endParaRPr sz="1467">
              <a:solidFill>
                <a:schemeClr val="dk1"/>
              </a:solidFill>
              <a:latin typeface="Aptos" panose="020B0004020202020204" pitchFamily="34" charset="0"/>
              <a:ea typeface="Verdana"/>
              <a:cs typeface="Verdana"/>
              <a:sym typeface="Verdana"/>
            </a:endParaRPr>
          </a:p>
          <a:p>
            <a:pPr marL="0" indent="0">
              <a:lnSpc>
                <a:spcPct val="100000"/>
              </a:lnSpc>
              <a:spcBef>
                <a:spcPts val="0"/>
              </a:spcBef>
              <a:buSzPts val="1600"/>
              <a:buNone/>
            </a:pPr>
            <a:r>
              <a:rPr lang="es" sz="1467">
                <a:solidFill>
                  <a:schemeClr val="dk1"/>
                </a:solidFill>
                <a:latin typeface="Aptos" panose="020B0004020202020204" pitchFamily="34" charset="0"/>
                <a:ea typeface="Verdana"/>
                <a:cs typeface="Verdana"/>
                <a:sym typeface="Verdana"/>
              </a:rPr>
              <a:t>Total N=107</a:t>
            </a:r>
            <a:endParaRPr sz="1467">
              <a:solidFill>
                <a:schemeClr val="dk1"/>
              </a:solidFill>
              <a:latin typeface="Aptos" panose="020B0004020202020204" pitchFamily="34" charset="0"/>
              <a:ea typeface="Verdana"/>
              <a:cs typeface="Verdana"/>
              <a:sym typeface="Verdana"/>
            </a:endParaRPr>
          </a:p>
        </p:txBody>
      </p:sp>
      <p:sp>
        <p:nvSpPr>
          <p:cNvPr id="291" name="Google Shape;291;p19"/>
          <p:cNvSpPr/>
          <p:nvPr/>
        </p:nvSpPr>
        <p:spPr>
          <a:xfrm>
            <a:off x="3989415" y="891646"/>
            <a:ext cx="45037" cy="38349"/>
          </a:xfrm>
          <a:custGeom>
            <a:avLst/>
            <a:gdLst/>
            <a:ahLst/>
            <a:cxnLst/>
            <a:rect l="l" t="t" r="r" b="b"/>
            <a:pathLst>
              <a:path w="404" h="344" extrusionOk="0">
                <a:moveTo>
                  <a:pt x="233" y="1"/>
                </a:moveTo>
                <a:cubicBezTo>
                  <a:pt x="196" y="1"/>
                  <a:pt x="157" y="15"/>
                  <a:pt x="124" y="48"/>
                </a:cubicBezTo>
                <a:cubicBezTo>
                  <a:pt x="1" y="147"/>
                  <a:pt x="75" y="332"/>
                  <a:pt x="235" y="344"/>
                </a:cubicBezTo>
                <a:cubicBezTo>
                  <a:pt x="321" y="344"/>
                  <a:pt x="395" y="270"/>
                  <a:pt x="395" y="184"/>
                </a:cubicBezTo>
                <a:cubicBezTo>
                  <a:pt x="404" y="80"/>
                  <a:pt x="321" y="1"/>
                  <a:pt x="23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92" name="Google Shape;292;p19"/>
          <p:cNvSpPr txBox="1"/>
          <p:nvPr/>
        </p:nvSpPr>
        <p:spPr>
          <a:xfrm>
            <a:off x="4579784" y="1519879"/>
            <a:ext cx="3032400" cy="11384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100"/>
              <a:buFontTx/>
              <a:buNone/>
              <a:tabLst/>
              <a:defRPr/>
            </a:pPr>
            <a:r>
              <a:rPr kumimoji="0" lang="es" sz="1600" b="1" i="0" u="none" strike="noStrike" kern="1200" cap="none" spc="0" normalizeH="0" baseline="0" noProof="0">
                <a:ln>
                  <a:noFill/>
                </a:ln>
                <a:solidFill>
                  <a:srgbClr val="FF5017"/>
                </a:solidFill>
                <a:effectLst/>
                <a:uLnTx/>
                <a:uFillTx/>
                <a:latin typeface="Aptos" panose="020B0004020202020204" pitchFamily="34" charset="0"/>
                <a:ea typeface="Verdana"/>
                <a:cs typeface="Verdana"/>
                <a:sym typeface="Verdana"/>
              </a:rPr>
              <a:t>TIPO DE COLEGIO</a:t>
            </a:r>
            <a:endParaRPr kumimoji="0" sz="1867" b="0" i="0" u="none" strike="noStrike" kern="1200" cap="none" spc="0" normalizeH="0" baseline="0" noProof="0">
              <a:ln>
                <a:noFill/>
              </a:ln>
              <a:solidFill>
                <a:srgbClr val="000000"/>
              </a:solidFill>
              <a:effectLst/>
              <a:uLnTx/>
              <a:uFillTx/>
              <a:latin typeface="Aptos" panose="020B0004020202020204" pitchFamily="34" charset="0"/>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68,2% Colegio público</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31,8% Colegio privado</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Total </a:t>
            </a: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N= 107</a:t>
            </a:r>
            <a:endParaRPr kumimoji="0"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p:txBody>
      </p:sp>
      <p:sp>
        <p:nvSpPr>
          <p:cNvPr id="293" name="Google Shape;293;p19"/>
          <p:cNvSpPr txBox="1"/>
          <p:nvPr/>
        </p:nvSpPr>
        <p:spPr>
          <a:xfrm>
            <a:off x="357000" y="1520551"/>
            <a:ext cx="3287600" cy="11384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100"/>
              <a:buFontTx/>
              <a:buNone/>
              <a:tabLst/>
              <a:defRPr/>
            </a:pPr>
            <a:r>
              <a:rPr kumimoji="0" lang="es" sz="1600" b="1" i="0" u="none" strike="noStrike" kern="1200" cap="none" spc="0" normalizeH="0" baseline="0" noProof="0" dirty="0">
                <a:ln>
                  <a:noFill/>
                </a:ln>
                <a:solidFill>
                  <a:srgbClr val="FF5017"/>
                </a:solidFill>
                <a:effectLst/>
                <a:uLnTx/>
                <a:uFillTx/>
                <a:latin typeface="Aptos" panose="020B0004020202020204" pitchFamily="34" charset="0"/>
                <a:ea typeface="Verdana"/>
                <a:cs typeface="Verdana"/>
                <a:sym typeface="Verdana"/>
              </a:rPr>
              <a:t>CONECTIVIDAD</a:t>
            </a:r>
            <a:endParaRPr kumimoji="0" sz="1867" b="0" i="0" u="none" strike="noStrike" kern="1200" cap="none" spc="0" normalizeH="0" baseline="0" noProof="0" dirty="0">
              <a:ln>
                <a:noFill/>
              </a:ln>
              <a:solidFill>
                <a:srgbClr val="000000"/>
              </a:solidFill>
              <a:effectLst/>
              <a:uLnTx/>
              <a:uFillTx/>
              <a:latin typeface="Aptos" panose="020B0004020202020204" pitchFamily="34" charset="0"/>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rPr>
              <a:t>58,9%</a:t>
            </a:r>
            <a:r>
              <a:rPr kumimoji="0" lang="es" sz="1467" b="0"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rPr>
              <a:t> Wifi</a:t>
            </a:r>
            <a:endParaRPr kumimoji="0" sz="1467" b="0"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rPr>
              <a:t>34,6%</a:t>
            </a:r>
            <a:r>
              <a:rPr kumimoji="0" lang="es" sz="1467" b="0"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rPr>
              <a:t> Wifi y datos móviles</a:t>
            </a:r>
            <a:endParaRPr kumimoji="0" sz="1467" b="0"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rPr>
              <a:t>6,5%</a:t>
            </a:r>
            <a:r>
              <a:rPr kumimoji="0" lang="es" sz="1467" b="0"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rPr>
              <a:t> Datos móviles</a:t>
            </a:r>
            <a:endParaRPr kumimoji="0" sz="1467" b="0" i="0" u="none" strike="noStrike" kern="1200" cap="none" spc="0" normalizeH="0" baseline="0" noProof="0" dirty="0">
              <a:ln>
                <a:noFill/>
              </a:ln>
              <a:solidFill>
                <a:prstClr val="black"/>
              </a:solidFill>
              <a:effectLst/>
              <a:uLnTx/>
              <a:uFillTx/>
              <a:latin typeface="Aptos" panose="020B0004020202020204" pitchFamily="34" charset="0"/>
              <a:ea typeface="Verdana"/>
              <a:cs typeface="Verdana"/>
              <a:sym typeface="Verdana"/>
            </a:endParaRPr>
          </a:p>
        </p:txBody>
      </p:sp>
      <p:sp>
        <p:nvSpPr>
          <p:cNvPr id="294" name="Google Shape;294;p19"/>
          <p:cNvSpPr/>
          <p:nvPr/>
        </p:nvSpPr>
        <p:spPr>
          <a:xfrm>
            <a:off x="780783" y="1165328"/>
            <a:ext cx="221600" cy="50000"/>
          </a:xfrm>
          <a:prstGeom prst="rect">
            <a:avLst/>
          </a:prstGeom>
          <a:solidFill>
            <a:srgbClr val="FF5017"/>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FF5017"/>
              </a:solidFill>
              <a:effectLst/>
              <a:uLnTx/>
              <a:uFillTx/>
              <a:latin typeface="Arial"/>
              <a:ea typeface="Arial"/>
              <a:cs typeface="Arial"/>
              <a:sym typeface="Arial"/>
            </a:endParaRPr>
          </a:p>
        </p:txBody>
      </p:sp>
      <p:pic>
        <p:nvPicPr>
          <p:cNvPr id="296" name="Google Shape;296;p19" title="3531222-removebg-preview.png"/>
          <p:cNvPicPr preferRelativeResize="0"/>
          <p:nvPr/>
        </p:nvPicPr>
        <p:blipFill>
          <a:blip r:embed="rId3">
            <a:alphaModFix/>
          </a:blip>
          <a:stretch>
            <a:fillRect/>
          </a:stretch>
        </p:blipFill>
        <p:spPr>
          <a:xfrm>
            <a:off x="3454834" y="3382503"/>
            <a:ext cx="5139465" cy="3426331"/>
          </a:xfrm>
          <a:prstGeom prst="rect">
            <a:avLst/>
          </a:prstGeom>
          <a:noFill/>
          <a:ln>
            <a:noFill/>
          </a:ln>
        </p:spPr>
      </p:pic>
      <p:sp>
        <p:nvSpPr>
          <p:cNvPr id="297" name="Google Shape;297;p19"/>
          <p:cNvSpPr txBox="1"/>
          <p:nvPr/>
        </p:nvSpPr>
        <p:spPr>
          <a:xfrm>
            <a:off x="357001" y="3149700"/>
            <a:ext cx="3472000" cy="20584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100"/>
              <a:buFontTx/>
              <a:buNone/>
              <a:tabLst/>
              <a:defRPr/>
            </a:pPr>
            <a:r>
              <a:rPr kumimoji="0" lang="es" sz="1600" b="1" i="0" u="none" strike="noStrike" kern="1200" cap="none" spc="0" normalizeH="0" baseline="0" noProof="0">
                <a:ln>
                  <a:noFill/>
                </a:ln>
                <a:solidFill>
                  <a:srgbClr val="FF5017"/>
                </a:solidFill>
                <a:effectLst/>
                <a:uLnTx/>
                <a:uFillTx/>
                <a:latin typeface="Aptos" panose="020B0004020202020204" pitchFamily="34" charset="0"/>
                <a:ea typeface="Verdana"/>
                <a:cs typeface="Verdana"/>
                <a:sym typeface="Verdana"/>
              </a:rPr>
              <a:t>DISPOSITIVOS</a:t>
            </a:r>
            <a:endParaRPr kumimoji="0" sz="1867" b="0" i="0" u="none" strike="noStrike" kern="1200" cap="none" spc="0" normalizeH="0" baseline="0" noProof="0">
              <a:ln>
                <a:noFill/>
              </a:ln>
              <a:solidFill>
                <a:srgbClr val="000000"/>
              </a:solidFill>
              <a:effectLst/>
              <a:uLnTx/>
              <a:uFillTx/>
              <a:latin typeface="Aptos" panose="020B0004020202020204" pitchFamily="34" charset="0"/>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94,4% </a:t>
            </a: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Celular </a:t>
            </a: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(12.1% uso compartido)</a:t>
            </a:r>
            <a:endParaRPr kumimoji="0"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93,5%</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Smart TV</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78,5%</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Laptop</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48,6%</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Computadora de escritorio</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36,6%</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a:t>
            </a: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Parlantes inteligentes</a:t>
            </a:r>
            <a:endParaRPr kumimoji="0"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35,5%</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Tablet o iPad</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p:txBody>
      </p:sp>
      <p:sp>
        <p:nvSpPr>
          <p:cNvPr id="298" name="Google Shape;298;p19"/>
          <p:cNvSpPr txBox="1"/>
          <p:nvPr/>
        </p:nvSpPr>
        <p:spPr>
          <a:xfrm>
            <a:off x="8942200" y="3136167"/>
            <a:ext cx="2980400" cy="27140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100"/>
              <a:buFontTx/>
              <a:buNone/>
              <a:tabLst/>
              <a:defRPr/>
            </a:pPr>
            <a:r>
              <a:rPr kumimoji="0" lang="es" sz="1600" b="1" i="0" u="none" strike="noStrike" kern="1200" cap="none" spc="0" normalizeH="0" baseline="0" noProof="0">
                <a:ln>
                  <a:noFill/>
                </a:ln>
                <a:solidFill>
                  <a:srgbClr val="FF5017"/>
                </a:solidFill>
                <a:effectLst/>
                <a:uLnTx/>
                <a:uFillTx/>
                <a:latin typeface="Aptos" panose="020B0004020202020204" pitchFamily="34" charset="0"/>
                <a:ea typeface="Verdana"/>
                <a:cs typeface="Verdana"/>
                <a:sym typeface="Verdana"/>
              </a:rPr>
              <a:t>USA INTERNET </a:t>
            </a:r>
            <a:r>
              <a:rPr kumimoji="0" lang="es" sz="1600" b="1" i="0" u="sng" strike="noStrike" kern="1200" cap="none" spc="0" normalizeH="0" baseline="0" noProof="0">
                <a:ln>
                  <a:noFill/>
                </a:ln>
                <a:solidFill>
                  <a:srgbClr val="FF5017"/>
                </a:solidFill>
                <a:effectLst/>
                <a:uLnTx/>
                <a:uFillTx/>
                <a:latin typeface="Aptos" panose="020B0004020202020204" pitchFamily="34" charset="0"/>
                <a:ea typeface="Verdana"/>
                <a:cs typeface="Verdana"/>
                <a:sym typeface="Verdana"/>
              </a:rPr>
              <a:t>TODO EL TIEMPO</a:t>
            </a:r>
            <a:r>
              <a:rPr kumimoji="0" lang="es" sz="1600" b="1" i="0" u="none" strike="noStrike" kern="1200" cap="none" spc="0" normalizeH="0" baseline="0" noProof="0">
                <a:ln>
                  <a:noFill/>
                </a:ln>
                <a:solidFill>
                  <a:srgbClr val="FF5017"/>
                </a:solidFill>
                <a:effectLst/>
                <a:uLnTx/>
                <a:uFillTx/>
                <a:latin typeface="Aptos" panose="020B0004020202020204" pitchFamily="34" charset="0"/>
                <a:ea typeface="Verdana"/>
                <a:cs typeface="Verdana"/>
                <a:sym typeface="Verdana"/>
              </a:rPr>
              <a:t> PARA…</a:t>
            </a:r>
            <a:endParaRPr kumimoji="0" sz="1600" b="1" i="0" u="none" strike="noStrike" kern="1200" cap="none" spc="0" normalizeH="0" baseline="0" noProof="0">
              <a:ln>
                <a:noFill/>
              </a:ln>
              <a:solidFill>
                <a:srgbClr val="FF5017"/>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49,5%</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Hacer tareas</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49,5% </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Hablar con amigos y familiares</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22,4%</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Usar redes sociales</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22,4%</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Jugar online</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r>
              <a:rPr kumimoji="0" lang="es" sz="1467" b="1"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22,4%</a:t>
            </a:r>
            <a:r>
              <a:rPr kumimoji="0" lang="es"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rPr>
              <a:t> Ver videos, series o películas</a:t>
            </a: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434343"/>
              </a:buClr>
              <a:buSzPts val="1600"/>
              <a:buFontTx/>
              <a:buNone/>
              <a:tabLst/>
              <a:defRPr/>
            </a:pPr>
            <a:endParaRPr kumimoji="0" sz="1467" b="0" i="0" u="none" strike="noStrike" kern="1200" cap="none" spc="0" normalizeH="0" baseline="0" noProof="0">
              <a:ln>
                <a:noFill/>
              </a:ln>
              <a:solidFill>
                <a:prstClr val="black"/>
              </a:solidFill>
              <a:effectLst/>
              <a:uLnTx/>
              <a:uFillTx/>
              <a:latin typeface="Aptos" panose="020B0004020202020204" pitchFamily="34" charset="0"/>
              <a:ea typeface="Verdana"/>
              <a:cs typeface="Verdana"/>
              <a:sym typeface="Verdana"/>
            </a:endParaRPr>
          </a:p>
        </p:txBody>
      </p:sp>
      <mc:AlternateContent xmlns:mc="http://schemas.openxmlformats.org/markup-compatibility/2006" xmlns:p14="http://schemas.microsoft.com/office/powerpoint/2010/main">
        <mc:Choice Requires="p14">
          <p:contentPart p14:bwMode="auto" r:id="rId4">
            <p14:nvContentPartPr>
              <p14:cNvPr id="2" name="Entrada de lápiz 1">
                <a:extLst>
                  <a:ext uri="{FF2B5EF4-FFF2-40B4-BE49-F238E27FC236}">
                    <a16:creationId xmlns:a16="http://schemas.microsoft.com/office/drawing/2014/main" id="{10926250-77DF-CAAF-E4CC-472580064267}"/>
                  </a:ext>
                </a:extLst>
              </p14:cNvPr>
              <p14:cNvContentPartPr/>
              <p14:nvPr/>
            </p14:nvContentPartPr>
            <p14:xfrm>
              <a:off x="166680" y="4249440"/>
              <a:ext cx="2700360" cy="469080"/>
            </p14:xfrm>
          </p:contentPart>
        </mc:Choice>
        <mc:Fallback xmlns="">
          <p:pic>
            <p:nvPicPr>
              <p:cNvPr id="2" name="Entrada de lápiz 1">
                <a:extLst>
                  <a:ext uri="{FF2B5EF4-FFF2-40B4-BE49-F238E27FC236}">
                    <a16:creationId xmlns:a16="http://schemas.microsoft.com/office/drawing/2014/main" id="{10926250-77DF-CAAF-E4CC-472580064267}"/>
                  </a:ext>
                </a:extLst>
              </p:cNvPr>
              <p:cNvPicPr/>
              <p:nvPr/>
            </p:nvPicPr>
            <p:blipFill>
              <a:blip r:embed="rId5"/>
              <a:stretch>
                <a:fillRect/>
              </a:stretch>
            </p:blipFill>
            <p:spPr>
              <a:xfrm>
                <a:off x="157320" y="4240080"/>
                <a:ext cx="2719080" cy="487800"/>
              </a:xfrm>
              <a:prstGeom prst="rect">
                <a:avLst/>
              </a:prstGeom>
            </p:spPr>
          </p:pic>
        </mc:Fallback>
      </mc:AlternateContent>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314D04E8-8679-4914-8F7A-5580D3EA852B}"/>
              </a:ext>
            </a:extLst>
          </p:cNvPr>
          <p:cNvSpPr/>
          <p:nvPr/>
        </p:nvSpPr>
        <p:spPr>
          <a:xfrm>
            <a:off x="5473397" y="0"/>
            <a:ext cx="6718603" cy="6858000"/>
          </a:xfrm>
          <a:prstGeom prst="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D6FD6D7B-A850-E6AF-162C-103BD438A238}"/>
              </a:ext>
            </a:extLst>
          </p:cNvPr>
          <p:cNvSpPr>
            <a:spLocks noGrp="1"/>
          </p:cNvSpPr>
          <p:nvPr>
            <p:ph type="title"/>
          </p:nvPr>
        </p:nvSpPr>
        <p:spPr>
          <a:xfrm>
            <a:off x="1541160" y="509859"/>
            <a:ext cx="3932237" cy="1600200"/>
          </a:xfrm>
        </p:spPr>
        <p:txBody>
          <a:bodyPr>
            <a:normAutofit/>
          </a:bodyPr>
          <a:lstStyle/>
          <a:p>
            <a:r>
              <a:rPr lang="es-PE" sz="4400" b="1" dirty="0"/>
              <a:t>Actividades escolares</a:t>
            </a:r>
          </a:p>
        </p:txBody>
      </p:sp>
      <p:sp>
        <p:nvSpPr>
          <p:cNvPr id="3" name="Marcador de contenido 2">
            <a:extLst>
              <a:ext uri="{FF2B5EF4-FFF2-40B4-BE49-F238E27FC236}">
                <a16:creationId xmlns:a16="http://schemas.microsoft.com/office/drawing/2014/main" id="{B40FE656-494C-3548-5C87-DDE628DE25F2}"/>
              </a:ext>
            </a:extLst>
          </p:cNvPr>
          <p:cNvSpPr>
            <a:spLocks noGrp="1"/>
          </p:cNvSpPr>
          <p:nvPr>
            <p:ph idx="1"/>
          </p:nvPr>
        </p:nvSpPr>
        <p:spPr>
          <a:xfrm>
            <a:off x="5836024" y="1978275"/>
            <a:ext cx="5519364" cy="3882775"/>
          </a:xfrm>
        </p:spPr>
        <p:txBody>
          <a:bodyPr>
            <a:normAutofit fontScale="92500"/>
          </a:bodyPr>
          <a:lstStyle/>
          <a:p>
            <a:pPr>
              <a:spcAft>
                <a:spcPts val="1200"/>
              </a:spcAft>
              <a:buClr>
                <a:schemeClr val="bg1"/>
              </a:buClr>
              <a:buSzPct val="150000"/>
              <a:buFont typeface="Wingdings" pitchFamily="2" charset="2"/>
              <a:buChar char="ü"/>
            </a:pPr>
            <a:r>
              <a:rPr lang="es-PE" sz="2800" dirty="0">
                <a:solidFill>
                  <a:schemeClr val="bg1"/>
                </a:solidFill>
              </a:rPr>
              <a:t>Mejorar el desenvolvimiento oral.</a:t>
            </a:r>
          </a:p>
          <a:p>
            <a:pPr>
              <a:spcAft>
                <a:spcPts val="1200"/>
              </a:spcAft>
              <a:buClr>
                <a:schemeClr val="bg1"/>
              </a:buClr>
              <a:buSzPct val="150000"/>
              <a:buFont typeface="Wingdings" pitchFamily="2" charset="2"/>
              <a:buChar char="ü"/>
            </a:pPr>
            <a:r>
              <a:rPr lang="es-PE" sz="2800" dirty="0">
                <a:solidFill>
                  <a:schemeClr val="bg1"/>
                </a:solidFill>
              </a:rPr>
              <a:t>Generar ideas creativas (poesías, diseños, historias).</a:t>
            </a:r>
          </a:p>
          <a:p>
            <a:pPr>
              <a:spcAft>
                <a:spcPts val="1200"/>
              </a:spcAft>
              <a:buClr>
                <a:schemeClr val="bg1"/>
              </a:buClr>
              <a:buSzPct val="150000"/>
              <a:buFont typeface="Wingdings" pitchFamily="2" charset="2"/>
              <a:buChar char="ü"/>
            </a:pPr>
            <a:r>
              <a:rPr lang="es-PE" sz="2800" dirty="0">
                <a:solidFill>
                  <a:schemeClr val="bg1"/>
                </a:solidFill>
              </a:rPr>
              <a:t>Corregir y mejorar textos.</a:t>
            </a:r>
          </a:p>
          <a:p>
            <a:pPr>
              <a:spcAft>
                <a:spcPts val="1200"/>
              </a:spcAft>
              <a:buClr>
                <a:schemeClr val="bg1"/>
              </a:buClr>
              <a:buSzPct val="150000"/>
              <a:buFont typeface="Wingdings" pitchFamily="2" charset="2"/>
              <a:buChar char="ü"/>
            </a:pPr>
            <a:r>
              <a:rPr lang="es-PE" sz="2800" dirty="0">
                <a:solidFill>
                  <a:schemeClr val="bg1"/>
                </a:solidFill>
              </a:rPr>
              <a:t>Elaborar resúmenes de apuntes o textos extensos.</a:t>
            </a:r>
          </a:p>
          <a:p>
            <a:pPr>
              <a:spcAft>
                <a:spcPts val="1200"/>
              </a:spcAft>
              <a:buClr>
                <a:schemeClr val="bg1"/>
              </a:buClr>
              <a:buSzPct val="150000"/>
              <a:buFont typeface="Wingdings" pitchFamily="2" charset="2"/>
              <a:buChar char="ü"/>
            </a:pPr>
            <a:r>
              <a:rPr lang="es-PE" sz="2800" dirty="0">
                <a:solidFill>
                  <a:schemeClr val="bg1"/>
                </a:solidFill>
              </a:rPr>
              <a:t>Prepararse para exámenes.</a:t>
            </a:r>
          </a:p>
        </p:txBody>
      </p:sp>
      <p:grpSp>
        <p:nvGrpSpPr>
          <p:cNvPr id="11" name="Google Shape;312;p26">
            <a:extLst>
              <a:ext uri="{FF2B5EF4-FFF2-40B4-BE49-F238E27FC236}">
                <a16:creationId xmlns:a16="http://schemas.microsoft.com/office/drawing/2014/main" id="{3F741E6B-7DCE-A480-39AB-31D0509308F2}"/>
              </a:ext>
            </a:extLst>
          </p:cNvPr>
          <p:cNvGrpSpPr/>
          <p:nvPr/>
        </p:nvGrpSpPr>
        <p:grpSpPr>
          <a:xfrm>
            <a:off x="529191" y="935719"/>
            <a:ext cx="805341" cy="1042556"/>
            <a:chOff x="-50469125" y="3183175"/>
            <a:chExt cx="233150" cy="301825"/>
          </a:xfrm>
          <a:solidFill>
            <a:schemeClr val="accent5">
              <a:lumMod val="50000"/>
            </a:schemeClr>
          </a:solidFill>
        </p:grpSpPr>
        <p:sp>
          <p:nvSpPr>
            <p:cNvPr id="13" name="Google Shape;313;p26">
              <a:extLst>
                <a:ext uri="{FF2B5EF4-FFF2-40B4-BE49-F238E27FC236}">
                  <a16:creationId xmlns:a16="http://schemas.microsoft.com/office/drawing/2014/main" id="{B568833A-F73B-F536-FB75-4890B9849E31}"/>
                </a:ext>
              </a:extLst>
            </p:cNvPr>
            <p:cNvSpPr/>
            <p:nvPr/>
          </p:nvSpPr>
          <p:spPr>
            <a:xfrm>
              <a:off x="-50388775" y="3227275"/>
              <a:ext cx="70900" cy="70900"/>
            </a:xfrm>
            <a:custGeom>
              <a:avLst/>
              <a:gdLst/>
              <a:ahLst/>
              <a:cxnLst/>
              <a:rect l="l" t="t" r="r" b="b"/>
              <a:pathLst>
                <a:path w="2836" h="2836" extrusionOk="0">
                  <a:moveTo>
                    <a:pt x="1418" y="1072"/>
                  </a:moveTo>
                  <a:cubicBezTo>
                    <a:pt x="1638" y="1072"/>
                    <a:pt x="1796" y="1229"/>
                    <a:pt x="1796" y="1418"/>
                  </a:cubicBezTo>
                  <a:cubicBezTo>
                    <a:pt x="1796" y="1607"/>
                    <a:pt x="1638" y="1765"/>
                    <a:pt x="1418" y="1765"/>
                  </a:cubicBezTo>
                  <a:cubicBezTo>
                    <a:pt x="1229" y="1765"/>
                    <a:pt x="1071" y="1607"/>
                    <a:pt x="1071" y="1418"/>
                  </a:cubicBezTo>
                  <a:cubicBezTo>
                    <a:pt x="1071" y="1229"/>
                    <a:pt x="1229" y="1072"/>
                    <a:pt x="1418" y="1072"/>
                  </a:cubicBezTo>
                  <a:close/>
                  <a:moveTo>
                    <a:pt x="1418" y="1"/>
                  </a:moveTo>
                  <a:cubicBezTo>
                    <a:pt x="630" y="1"/>
                    <a:pt x="0" y="631"/>
                    <a:pt x="0" y="1418"/>
                  </a:cubicBezTo>
                  <a:cubicBezTo>
                    <a:pt x="0" y="2206"/>
                    <a:pt x="630" y="2836"/>
                    <a:pt x="1418" y="2836"/>
                  </a:cubicBezTo>
                  <a:cubicBezTo>
                    <a:pt x="2206" y="2836"/>
                    <a:pt x="2836" y="2206"/>
                    <a:pt x="2836" y="1418"/>
                  </a:cubicBezTo>
                  <a:cubicBezTo>
                    <a:pt x="2836" y="631"/>
                    <a:pt x="2206" y="1"/>
                    <a:pt x="1418"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4" name="Google Shape;314;p26">
              <a:extLst>
                <a:ext uri="{FF2B5EF4-FFF2-40B4-BE49-F238E27FC236}">
                  <a16:creationId xmlns:a16="http://schemas.microsoft.com/office/drawing/2014/main" id="{20E167E5-4FAF-E6FD-9C93-EAF7F2A8C894}"/>
                </a:ext>
              </a:extLst>
            </p:cNvPr>
            <p:cNvSpPr/>
            <p:nvPr/>
          </p:nvSpPr>
          <p:spPr>
            <a:xfrm>
              <a:off x="-50469125" y="3290275"/>
              <a:ext cx="233150" cy="194725"/>
            </a:xfrm>
            <a:custGeom>
              <a:avLst/>
              <a:gdLst/>
              <a:ahLst/>
              <a:cxnLst/>
              <a:rect l="l" t="t" r="r" b="b"/>
              <a:pathLst>
                <a:path w="9326" h="7789" extrusionOk="0">
                  <a:moveTo>
                    <a:pt x="4663" y="1072"/>
                  </a:moveTo>
                  <a:lnTo>
                    <a:pt x="6018" y="3907"/>
                  </a:lnTo>
                  <a:cubicBezTo>
                    <a:pt x="5672" y="4034"/>
                    <a:pt x="5356" y="4097"/>
                    <a:pt x="5010" y="4128"/>
                  </a:cubicBezTo>
                  <a:lnTo>
                    <a:pt x="5010" y="3813"/>
                  </a:lnTo>
                  <a:cubicBezTo>
                    <a:pt x="5010" y="3624"/>
                    <a:pt x="4852" y="3466"/>
                    <a:pt x="4663" y="3466"/>
                  </a:cubicBezTo>
                  <a:cubicBezTo>
                    <a:pt x="4443" y="3466"/>
                    <a:pt x="4285" y="3624"/>
                    <a:pt x="4285" y="3813"/>
                  </a:cubicBezTo>
                  <a:lnTo>
                    <a:pt x="4285" y="4128"/>
                  </a:lnTo>
                  <a:cubicBezTo>
                    <a:pt x="3939" y="4097"/>
                    <a:pt x="3592" y="4034"/>
                    <a:pt x="3277" y="3907"/>
                  </a:cubicBezTo>
                  <a:lnTo>
                    <a:pt x="4663" y="1072"/>
                  </a:lnTo>
                  <a:close/>
                  <a:moveTo>
                    <a:pt x="2836" y="1"/>
                  </a:moveTo>
                  <a:lnTo>
                    <a:pt x="1576" y="2647"/>
                  </a:lnTo>
                  <a:cubicBezTo>
                    <a:pt x="1387" y="2395"/>
                    <a:pt x="1229" y="2143"/>
                    <a:pt x="1103" y="1860"/>
                  </a:cubicBezTo>
                  <a:cubicBezTo>
                    <a:pt x="1034" y="1721"/>
                    <a:pt x="914" y="1634"/>
                    <a:pt x="781" y="1634"/>
                  </a:cubicBezTo>
                  <a:cubicBezTo>
                    <a:pt x="732" y="1634"/>
                    <a:pt x="681" y="1645"/>
                    <a:pt x="631" y="1671"/>
                  </a:cubicBezTo>
                  <a:cubicBezTo>
                    <a:pt x="442" y="1734"/>
                    <a:pt x="347" y="1923"/>
                    <a:pt x="442" y="2143"/>
                  </a:cubicBezTo>
                  <a:cubicBezTo>
                    <a:pt x="631" y="2553"/>
                    <a:pt x="914" y="2994"/>
                    <a:pt x="1229" y="3340"/>
                  </a:cubicBezTo>
                  <a:lnTo>
                    <a:pt x="158" y="5546"/>
                  </a:lnTo>
                  <a:cubicBezTo>
                    <a:pt x="1" y="5955"/>
                    <a:pt x="64" y="6396"/>
                    <a:pt x="347" y="6711"/>
                  </a:cubicBezTo>
                  <a:lnTo>
                    <a:pt x="127" y="7247"/>
                  </a:lnTo>
                  <a:cubicBezTo>
                    <a:pt x="32" y="7405"/>
                    <a:pt x="127" y="7657"/>
                    <a:pt x="284" y="7720"/>
                  </a:cubicBezTo>
                  <a:cubicBezTo>
                    <a:pt x="328" y="7746"/>
                    <a:pt x="376" y="7757"/>
                    <a:pt x="425" y="7757"/>
                  </a:cubicBezTo>
                  <a:cubicBezTo>
                    <a:pt x="554" y="7757"/>
                    <a:pt x="688" y="7676"/>
                    <a:pt x="757" y="7562"/>
                  </a:cubicBezTo>
                  <a:lnTo>
                    <a:pt x="977" y="7026"/>
                  </a:lnTo>
                  <a:cubicBezTo>
                    <a:pt x="1025" y="7032"/>
                    <a:pt x="1072" y="7035"/>
                    <a:pt x="1118" y="7035"/>
                  </a:cubicBezTo>
                  <a:cubicBezTo>
                    <a:pt x="1562" y="7035"/>
                    <a:pt x="1937" y="6770"/>
                    <a:pt x="2080" y="6428"/>
                  </a:cubicBezTo>
                  <a:lnTo>
                    <a:pt x="2962" y="4601"/>
                  </a:lnTo>
                  <a:cubicBezTo>
                    <a:pt x="3372" y="4758"/>
                    <a:pt x="3813" y="4884"/>
                    <a:pt x="4285" y="4916"/>
                  </a:cubicBezTo>
                  <a:lnTo>
                    <a:pt x="4285" y="5294"/>
                  </a:lnTo>
                  <a:cubicBezTo>
                    <a:pt x="4285" y="5483"/>
                    <a:pt x="4443" y="5640"/>
                    <a:pt x="4632" y="5640"/>
                  </a:cubicBezTo>
                  <a:cubicBezTo>
                    <a:pt x="4852" y="5640"/>
                    <a:pt x="5010" y="5483"/>
                    <a:pt x="5010" y="5294"/>
                  </a:cubicBezTo>
                  <a:lnTo>
                    <a:pt x="5010" y="4916"/>
                  </a:lnTo>
                  <a:cubicBezTo>
                    <a:pt x="5483" y="4884"/>
                    <a:pt x="5892" y="4821"/>
                    <a:pt x="6333" y="4601"/>
                  </a:cubicBezTo>
                  <a:lnTo>
                    <a:pt x="7215" y="6428"/>
                  </a:lnTo>
                  <a:cubicBezTo>
                    <a:pt x="7365" y="6787"/>
                    <a:pt x="7741" y="7060"/>
                    <a:pt x="8237" y="7060"/>
                  </a:cubicBezTo>
                  <a:cubicBezTo>
                    <a:pt x="8264" y="7060"/>
                    <a:pt x="8291" y="7060"/>
                    <a:pt x="8318" y="7058"/>
                  </a:cubicBezTo>
                  <a:lnTo>
                    <a:pt x="8538" y="7594"/>
                  </a:lnTo>
                  <a:cubicBezTo>
                    <a:pt x="8607" y="7708"/>
                    <a:pt x="8742" y="7789"/>
                    <a:pt x="8871" y="7789"/>
                  </a:cubicBezTo>
                  <a:cubicBezTo>
                    <a:pt x="8920" y="7789"/>
                    <a:pt x="8968" y="7777"/>
                    <a:pt x="9011" y="7751"/>
                  </a:cubicBezTo>
                  <a:cubicBezTo>
                    <a:pt x="9169" y="7562"/>
                    <a:pt x="9263" y="7373"/>
                    <a:pt x="9169" y="7215"/>
                  </a:cubicBezTo>
                  <a:lnTo>
                    <a:pt x="8948" y="6648"/>
                  </a:lnTo>
                  <a:cubicBezTo>
                    <a:pt x="9200" y="6333"/>
                    <a:pt x="9326" y="5924"/>
                    <a:pt x="9137" y="5514"/>
                  </a:cubicBezTo>
                  <a:lnTo>
                    <a:pt x="8066" y="3340"/>
                  </a:lnTo>
                  <a:cubicBezTo>
                    <a:pt x="8381" y="2994"/>
                    <a:pt x="8665" y="2553"/>
                    <a:pt x="8854" y="2143"/>
                  </a:cubicBezTo>
                  <a:cubicBezTo>
                    <a:pt x="8948" y="1923"/>
                    <a:pt x="8854" y="1734"/>
                    <a:pt x="8665" y="1671"/>
                  </a:cubicBezTo>
                  <a:cubicBezTo>
                    <a:pt x="8614" y="1645"/>
                    <a:pt x="8561" y="1634"/>
                    <a:pt x="8509" y="1634"/>
                  </a:cubicBezTo>
                  <a:cubicBezTo>
                    <a:pt x="8369" y="1634"/>
                    <a:pt x="8238" y="1721"/>
                    <a:pt x="8192" y="1860"/>
                  </a:cubicBezTo>
                  <a:cubicBezTo>
                    <a:pt x="8066" y="2143"/>
                    <a:pt x="7908" y="2395"/>
                    <a:pt x="7719" y="2647"/>
                  </a:cubicBezTo>
                  <a:lnTo>
                    <a:pt x="6459" y="1"/>
                  </a:lnTo>
                  <a:cubicBezTo>
                    <a:pt x="6113" y="631"/>
                    <a:pt x="5420" y="1041"/>
                    <a:pt x="4632" y="1041"/>
                  </a:cubicBezTo>
                  <a:cubicBezTo>
                    <a:pt x="3844" y="1041"/>
                    <a:pt x="3183" y="599"/>
                    <a:pt x="2836"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 name="Google Shape;315;p26">
              <a:extLst>
                <a:ext uri="{FF2B5EF4-FFF2-40B4-BE49-F238E27FC236}">
                  <a16:creationId xmlns:a16="http://schemas.microsoft.com/office/drawing/2014/main" id="{A5CF49C2-D3AB-B09F-CA95-11F19453FAA8}"/>
                </a:ext>
              </a:extLst>
            </p:cNvPr>
            <p:cNvSpPr/>
            <p:nvPr/>
          </p:nvSpPr>
          <p:spPr>
            <a:xfrm>
              <a:off x="-50379325" y="3183175"/>
              <a:ext cx="52775" cy="34675"/>
            </a:xfrm>
            <a:custGeom>
              <a:avLst/>
              <a:gdLst/>
              <a:ahLst/>
              <a:cxnLst/>
              <a:rect l="l" t="t" r="r" b="b"/>
              <a:pathLst>
                <a:path w="2111" h="1387" extrusionOk="0">
                  <a:moveTo>
                    <a:pt x="1071" y="0"/>
                  </a:moveTo>
                  <a:cubicBezTo>
                    <a:pt x="473" y="0"/>
                    <a:pt x="0" y="473"/>
                    <a:pt x="0" y="1071"/>
                  </a:cubicBezTo>
                  <a:lnTo>
                    <a:pt x="0" y="1386"/>
                  </a:lnTo>
                  <a:cubicBezTo>
                    <a:pt x="315" y="1166"/>
                    <a:pt x="662" y="1103"/>
                    <a:pt x="1071" y="1103"/>
                  </a:cubicBezTo>
                  <a:cubicBezTo>
                    <a:pt x="1449" y="1103"/>
                    <a:pt x="1796" y="1166"/>
                    <a:pt x="2111" y="1386"/>
                  </a:cubicBezTo>
                  <a:lnTo>
                    <a:pt x="2111" y="1071"/>
                  </a:lnTo>
                  <a:cubicBezTo>
                    <a:pt x="2111" y="473"/>
                    <a:pt x="1638" y="0"/>
                    <a:pt x="1071"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19" name="Llamada ovalada 18">
            <a:extLst>
              <a:ext uri="{FF2B5EF4-FFF2-40B4-BE49-F238E27FC236}">
                <a16:creationId xmlns:a16="http://schemas.microsoft.com/office/drawing/2014/main" id="{23D7A49B-22DE-A4F0-FE6F-2F22F7A19C45}"/>
              </a:ext>
            </a:extLst>
          </p:cNvPr>
          <p:cNvSpPr/>
          <p:nvPr/>
        </p:nvSpPr>
        <p:spPr>
          <a:xfrm>
            <a:off x="806734" y="2368963"/>
            <a:ext cx="4192099" cy="3101397"/>
          </a:xfrm>
          <a:prstGeom prst="wedgeEllipseCallout">
            <a:avLst>
              <a:gd name="adj1" fmla="val -75711"/>
              <a:gd name="adj2" fmla="val 69110"/>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prstClr val="black"/>
                </a:solidFill>
                <a:effectLst/>
                <a:uLnTx/>
                <a:uFillTx/>
                <a:latin typeface="Aptos" panose="02110004020202020204"/>
                <a:ea typeface="+mn-ea"/>
                <a:cs typeface="+mn-cs"/>
              </a:rPr>
              <a:t>“Para el proceso de búsqueda y fichado de fuentes con la finalidad de agilizar el proceso, ya que este </a:t>
            </a:r>
            <a:r>
              <a:rPr kumimoji="0" lang="es-PE" sz="1800" b="1" i="0" u="none" strike="noStrike" kern="1200" cap="none" spc="0" normalizeH="0" baseline="0" noProof="0" dirty="0">
                <a:ln>
                  <a:noFill/>
                </a:ln>
                <a:solidFill>
                  <a:prstClr val="black"/>
                </a:solidFill>
                <a:effectLst/>
                <a:uLnTx/>
                <a:uFillTx/>
                <a:latin typeface="Aptos" panose="02110004020202020204"/>
                <a:ea typeface="+mn-ea"/>
                <a:cs typeface="+mn-cs"/>
              </a:rPr>
              <a:t>resulta bastante tedioso y mecánico</a:t>
            </a:r>
            <a:r>
              <a:rPr kumimoji="0" lang="es-PE" sz="1800" b="0" i="0" u="none" strike="noStrike" kern="1200" cap="none" spc="0" normalizeH="0" baseline="0" noProof="0" dirty="0">
                <a:ln>
                  <a:noFill/>
                </a:ln>
                <a:solidFill>
                  <a:prstClr val="black"/>
                </a:solidFill>
                <a:effectLst/>
                <a:uLnTx/>
                <a:uFillTx/>
                <a:latin typeface="Aptos" panose="02110004020202020204"/>
                <a:ea typeface="+mn-ea"/>
                <a:cs typeface="+mn-cs"/>
              </a:rPr>
              <a:t>… (P47, escuela privada, mujer).</a:t>
            </a:r>
            <a:endParaRPr kumimoji="0" lang="es-PE"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4988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dissolv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1E38C-0301-A383-C0F7-77C3AA1FBD9E}"/>
            </a:ext>
          </a:extLst>
        </p:cNvPr>
        <p:cNvGrpSpPr/>
        <p:nvPr/>
      </p:nvGrpSpPr>
      <p:grpSpPr>
        <a:xfrm>
          <a:off x="0" y="0"/>
          <a:ext cx="0" cy="0"/>
          <a:chOff x="0" y="0"/>
          <a:chExt cx="0" cy="0"/>
        </a:xfrm>
      </p:grpSpPr>
      <p:sp>
        <p:nvSpPr>
          <p:cNvPr id="17" name="Rectángulo 16">
            <a:extLst>
              <a:ext uri="{FF2B5EF4-FFF2-40B4-BE49-F238E27FC236}">
                <a16:creationId xmlns:a16="http://schemas.microsoft.com/office/drawing/2014/main" id="{571BA911-6592-6A64-43AB-A90C55D1A07B}"/>
              </a:ext>
            </a:extLst>
          </p:cNvPr>
          <p:cNvSpPr/>
          <p:nvPr/>
        </p:nvSpPr>
        <p:spPr>
          <a:xfrm>
            <a:off x="5473397" y="0"/>
            <a:ext cx="6718603"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B946111D-1A9B-A032-3BA6-DEE7ACEB34B6}"/>
              </a:ext>
            </a:extLst>
          </p:cNvPr>
          <p:cNvSpPr>
            <a:spLocks noGrp="1"/>
          </p:cNvSpPr>
          <p:nvPr>
            <p:ph type="title"/>
          </p:nvPr>
        </p:nvSpPr>
        <p:spPr>
          <a:xfrm>
            <a:off x="1541160" y="514478"/>
            <a:ext cx="3932237" cy="1600200"/>
          </a:xfrm>
        </p:spPr>
        <p:txBody>
          <a:bodyPr>
            <a:normAutofit/>
          </a:bodyPr>
          <a:lstStyle/>
          <a:p>
            <a:r>
              <a:rPr lang="es-PE" sz="4400" b="1" dirty="0"/>
              <a:t>Aprendizaje autónomo</a:t>
            </a:r>
          </a:p>
        </p:txBody>
      </p:sp>
      <p:sp>
        <p:nvSpPr>
          <p:cNvPr id="3" name="Marcador de contenido 2">
            <a:extLst>
              <a:ext uri="{FF2B5EF4-FFF2-40B4-BE49-F238E27FC236}">
                <a16:creationId xmlns:a16="http://schemas.microsoft.com/office/drawing/2014/main" id="{1ADB9C70-8C4A-685F-412C-3B997AF95910}"/>
              </a:ext>
            </a:extLst>
          </p:cNvPr>
          <p:cNvSpPr>
            <a:spLocks noGrp="1"/>
          </p:cNvSpPr>
          <p:nvPr>
            <p:ph idx="1"/>
          </p:nvPr>
        </p:nvSpPr>
        <p:spPr>
          <a:xfrm>
            <a:off x="5836024" y="1978275"/>
            <a:ext cx="5519364" cy="3882775"/>
          </a:xfrm>
        </p:spPr>
        <p:txBody>
          <a:bodyPr>
            <a:noAutofit/>
          </a:bodyPr>
          <a:lstStyle/>
          <a:p>
            <a:pPr>
              <a:spcAft>
                <a:spcPts val="1200"/>
              </a:spcAft>
              <a:buClr>
                <a:schemeClr val="bg1"/>
              </a:buClr>
              <a:buSzPct val="150000"/>
              <a:buFont typeface="Wingdings" pitchFamily="2" charset="2"/>
              <a:buChar char="ü"/>
            </a:pPr>
            <a:r>
              <a:rPr lang="es-PE" sz="2400" dirty="0">
                <a:solidFill>
                  <a:schemeClr val="bg1"/>
                </a:solidFill>
              </a:rPr>
              <a:t>Informarse sobre noticias o temas de su interés (nuevo buscador)</a:t>
            </a:r>
          </a:p>
          <a:p>
            <a:pPr>
              <a:spcAft>
                <a:spcPts val="1200"/>
              </a:spcAft>
              <a:buClr>
                <a:schemeClr val="bg1"/>
              </a:buClr>
              <a:buSzPct val="150000"/>
              <a:buFont typeface="Wingdings" pitchFamily="2" charset="2"/>
              <a:buChar char="ü"/>
            </a:pPr>
            <a:r>
              <a:rPr lang="es-PE" sz="2400" dirty="0">
                <a:solidFill>
                  <a:schemeClr val="bg1"/>
                </a:solidFill>
              </a:rPr>
              <a:t>Resolución de dudas cotidianas (nuevo tutor).</a:t>
            </a:r>
          </a:p>
          <a:p>
            <a:pPr>
              <a:spcAft>
                <a:spcPts val="1200"/>
              </a:spcAft>
              <a:buClr>
                <a:schemeClr val="bg1"/>
              </a:buClr>
              <a:buSzPct val="150000"/>
              <a:buFont typeface="Wingdings" pitchFamily="2" charset="2"/>
              <a:buChar char="ü"/>
            </a:pPr>
            <a:r>
              <a:rPr lang="es-PE" sz="2400" dirty="0">
                <a:solidFill>
                  <a:schemeClr val="bg1"/>
                </a:solidFill>
              </a:rPr>
              <a:t>Aprendizaje de nuevas habilidades: idiomas, cocina, repostería.</a:t>
            </a:r>
          </a:p>
        </p:txBody>
      </p:sp>
      <p:sp>
        <p:nvSpPr>
          <p:cNvPr id="19" name="Llamada ovalada 18">
            <a:extLst>
              <a:ext uri="{FF2B5EF4-FFF2-40B4-BE49-F238E27FC236}">
                <a16:creationId xmlns:a16="http://schemas.microsoft.com/office/drawing/2014/main" id="{96326EF9-76ED-A79C-9E8E-02E2D12C972E}"/>
              </a:ext>
            </a:extLst>
          </p:cNvPr>
          <p:cNvSpPr/>
          <p:nvPr/>
        </p:nvSpPr>
        <p:spPr>
          <a:xfrm>
            <a:off x="384760" y="2316160"/>
            <a:ext cx="4192099" cy="4192216"/>
          </a:xfrm>
          <a:prstGeom prst="wedgeEllipseCallout">
            <a:avLst>
              <a:gd name="adj1" fmla="val 95581"/>
              <a:gd name="adj2" fmla="val 45205"/>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prstClr val="black"/>
                </a:solidFill>
                <a:effectLst/>
                <a:uLnTx/>
                <a:uFillTx/>
                <a:latin typeface="Aptos" panose="02110004020202020204"/>
                <a:ea typeface="+mn-ea"/>
                <a:cs typeface="+mn-cs"/>
              </a:rPr>
              <a:t>“ChatGPT me ha hecho un plan (porque yo se lo pedí) para que yo pueda </a:t>
            </a:r>
            <a:r>
              <a:rPr kumimoji="0" lang="es-PE" sz="1800" b="1" i="0" u="none" strike="noStrike" kern="1200" cap="none" spc="0" normalizeH="0" baseline="0" noProof="0" dirty="0">
                <a:ln>
                  <a:noFill/>
                </a:ln>
                <a:solidFill>
                  <a:prstClr val="black"/>
                </a:solidFill>
                <a:effectLst/>
                <a:uLnTx/>
                <a:uFillTx/>
                <a:latin typeface="Aptos" panose="02110004020202020204"/>
                <a:ea typeface="+mn-ea"/>
                <a:cs typeface="+mn-cs"/>
              </a:rPr>
              <a:t>aprender algo nuevo con él cada semana</a:t>
            </a:r>
            <a:r>
              <a:rPr kumimoji="0" lang="es-PE" sz="1800" b="0" i="0" u="none" strike="noStrike" kern="1200" cap="none" spc="0" normalizeH="0" baseline="0" noProof="0" dirty="0">
                <a:ln>
                  <a:noFill/>
                </a:ln>
                <a:solidFill>
                  <a:prstClr val="black"/>
                </a:solidFill>
                <a:effectLst/>
                <a:uLnTx/>
                <a:uFillTx/>
                <a:latin typeface="Aptos" panose="02110004020202020204"/>
                <a:ea typeface="+mn-ea"/>
                <a:cs typeface="+mn-cs"/>
              </a:rPr>
              <a:t>, por ejemplo alguna tradición de algún país y un evento histórico, y cosas así” (P53, escuela privada, mujer)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4" name="Google Shape;332;g3664fc1d8c4_0_7">
            <a:extLst>
              <a:ext uri="{FF2B5EF4-FFF2-40B4-BE49-F238E27FC236}">
                <a16:creationId xmlns:a16="http://schemas.microsoft.com/office/drawing/2014/main" id="{33DE8A27-2877-560E-31E2-59BBD336B21A}"/>
              </a:ext>
            </a:extLst>
          </p:cNvPr>
          <p:cNvGrpSpPr/>
          <p:nvPr/>
        </p:nvGrpSpPr>
        <p:grpSpPr>
          <a:xfrm>
            <a:off x="309282" y="793377"/>
            <a:ext cx="1197675" cy="1112266"/>
            <a:chOff x="-47892800" y="3937700"/>
            <a:chExt cx="300100" cy="300900"/>
          </a:xfrm>
          <a:solidFill>
            <a:schemeClr val="accent1"/>
          </a:solidFill>
        </p:grpSpPr>
        <p:sp>
          <p:nvSpPr>
            <p:cNvPr id="5" name="Google Shape;333;g3664fc1d8c4_0_7">
              <a:extLst>
                <a:ext uri="{FF2B5EF4-FFF2-40B4-BE49-F238E27FC236}">
                  <a16:creationId xmlns:a16="http://schemas.microsoft.com/office/drawing/2014/main" id="{E528D004-B589-9D24-C3BA-F743E4DBA965}"/>
                </a:ext>
              </a:extLst>
            </p:cNvPr>
            <p:cNvSpPr/>
            <p:nvPr/>
          </p:nvSpPr>
          <p:spPr>
            <a:xfrm>
              <a:off x="-47858150" y="3937700"/>
              <a:ext cx="70900" cy="44150"/>
            </a:xfrm>
            <a:custGeom>
              <a:avLst/>
              <a:gdLst/>
              <a:ahLst/>
              <a:cxnLst/>
              <a:rect l="l" t="t" r="r" b="b"/>
              <a:pathLst>
                <a:path w="2836" h="1766" extrusionOk="0">
                  <a:moveTo>
                    <a:pt x="1418" y="1"/>
                  </a:moveTo>
                  <a:cubicBezTo>
                    <a:pt x="631" y="1"/>
                    <a:pt x="1" y="694"/>
                    <a:pt x="1" y="1419"/>
                  </a:cubicBezTo>
                  <a:lnTo>
                    <a:pt x="1" y="1765"/>
                  </a:lnTo>
                  <a:cubicBezTo>
                    <a:pt x="442" y="1545"/>
                    <a:pt x="914" y="1419"/>
                    <a:pt x="1418" y="1419"/>
                  </a:cubicBezTo>
                  <a:cubicBezTo>
                    <a:pt x="1922" y="1419"/>
                    <a:pt x="2395" y="1545"/>
                    <a:pt x="2836" y="1765"/>
                  </a:cubicBezTo>
                  <a:lnTo>
                    <a:pt x="2836" y="1419"/>
                  </a:lnTo>
                  <a:cubicBezTo>
                    <a:pt x="2836" y="631"/>
                    <a:pt x="2206" y="1"/>
                    <a:pt x="1418"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 name="Google Shape;334;g3664fc1d8c4_0_7">
              <a:extLst>
                <a:ext uri="{FF2B5EF4-FFF2-40B4-BE49-F238E27FC236}">
                  <a16:creationId xmlns:a16="http://schemas.microsoft.com/office/drawing/2014/main" id="{56959FA0-3D3C-933C-8CD8-57241CABEB97}"/>
                </a:ext>
              </a:extLst>
            </p:cNvPr>
            <p:cNvSpPr/>
            <p:nvPr/>
          </p:nvSpPr>
          <p:spPr>
            <a:xfrm>
              <a:off x="-47892800" y="3991275"/>
              <a:ext cx="141000" cy="105550"/>
            </a:xfrm>
            <a:custGeom>
              <a:avLst/>
              <a:gdLst/>
              <a:ahLst/>
              <a:cxnLst/>
              <a:rect l="l" t="t" r="r" b="b"/>
              <a:pathLst>
                <a:path w="5640" h="4222" extrusionOk="0">
                  <a:moveTo>
                    <a:pt x="2836" y="0"/>
                  </a:moveTo>
                  <a:cubicBezTo>
                    <a:pt x="1292" y="0"/>
                    <a:pt x="32" y="1260"/>
                    <a:pt x="32" y="2804"/>
                  </a:cubicBezTo>
                  <a:lnTo>
                    <a:pt x="32" y="3875"/>
                  </a:lnTo>
                  <a:cubicBezTo>
                    <a:pt x="0" y="4064"/>
                    <a:pt x="158" y="4222"/>
                    <a:pt x="347" y="4222"/>
                  </a:cubicBezTo>
                  <a:lnTo>
                    <a:pt x="5293" y="4222"/>
                  </a:lnTo>
                  <a:cubicBezTo>
                    <a:pt x="5482" y="4222"/>
                    <a:pt x="5640" y="4064"/>
                    <a:pt x="5640" y="3875"/>
                  </a:cubicBezTo>
                  <a:lnTo>
                    <a:pt x="5640" y="2804"/>
                  </a:lnTo>
                  <a:cubicBezTo>
                    <a:pt x="5640" y="1260"/>
                    <a:pt x="4380" y="0"/>
                    <a:pt x="2836"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 name="Google Shape;335;g3664fc1d8c4_0_7">
              <a:extLst>
                <a:ext uri="{FF2B5EF4-FFF2-40B4-BE49-F238E27FC236}">
                  <a16:creationId xmlns:a16="http://schemas.microsoft.com/office/drawing/2014/main" id="{AC4C9414-B0D0-28B2-1D79-A8B9832FBD60}"/>
                </a:ext>
              </a:extLst>
            </p:cNvPr>
            <p:cNvSpPr/>
            <p:nvPr/>
          </p:nvSpPr>
          <p:spPr>
            <a:xfrm>
              <a:off x="-47773875" y="3956600"/>
              <a:ext cx="119750" cy="89025"/>
            </a:xfrm>
            <a:custGeom>
              <a:avLst/>
              <a:gdLst/>
              <a:ahLst/>
              <a:cxnLst/>
              <a:rect l="l" t="t" r="r" b="b"/>
              <a:pathLst>
                <a:path w="4790" h="3561" extrusionOk="0">
                  <a:moveTo>
                    <a:pt x="1" y="1"/>
                  </a:moveTo>
                  <a:cubicBezTo>
                    <a:pt x="95" y="253"/>
                    <a:pt x="127" y="474"/>
                    <a:pt x="127" y="726"/>
                  </a:cubicBezTo>
                  <a:lnTo>
                    <a:pt x="127" y="1419"/>
                  </a:lnTo>
                  <a:lnTo>
                    <a:pt x="158" y="1419"/>
                  </a:lnTo>
                  <a:cubicBezTo>
                    <a:pt x="442" y="1639"/>
                    <a:pt x="694" y="1860"/>
                    <a:pt x="883" y="2143"/>
                  </a:cubicBezTo>
                  <a:cubicBezTo>
                    <a:pt x="1702" y="2301"/>
                    <a:pt x="2427" y="2805"/>
                    <a:pt x="2805" y="3561"/>
                  </a:cubicBezTo>
                  <a:cubicBezTo>
                    <a:pt x="3214" y="3120"/>
                    <a:pt x="3750" y="2805"/>
                    <a:pt x="4380" y="2805"/>
                  </a:cubicBezTo>
                  <a:cubicBezTo>
                    <a:pt x="4506" y="2805"/>
                    <a:pt x="4663" y="2805"/>
                    <a:pt x="4789" y="2836"/>
                  </a:cubicBezTo>
                  <a:cubicBezTo>
                    <a:pt x="4033" y="1167"/>
                    <a:pt x="2332" y="1"/>
                    <a:pt x="410"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 name="Google Shape;336;g3664fc1d8c4_0_7">
              <a:extLst>
                <a:ext uri="{FF2B5EF4-FFF2-40B4-BE49-F238E27FC236}">
                  <a16:creationId xmlns:a16="http://schemas.microsoft.com/office/drawing/2014/main" id="{A933719C-EA36-98B4-6E46-DB9DD43B94CA}"/>
                </a:ext>
              </a:extLst>
            </p:cNvPr>
            <p:cNvSpPr/>
            <p:nvPr/>
          </p:nvSpPr>
          <p:spPr>
            <a:xfrm>
              <a:off x="-47699050" y="4043250"/>
              <a:ext cx="71700" cy="70900"/>
            </a:xfrm>
            <a:custGeom>
              <a:avLst/>
              <a:gdLst/>
              <a:ahLst/>
              <a:cxnLst/>
              <a:rect l="l" t="t" r="r" b="b"/>
              <a:pathLst>
                <a:path w="2868" h="2836" extrusionOk="0">
                  <a:moveTo>
                    <a:pt x="1450" y="0"/>
                  </a:moveTo>
                  <a:cubicBezTo>
                    <a:pt x="662" y="0"/>
                    <a:pt x="1" y="694"/>
                    <a:pt x="1" y="1418"/>
                  </a:cubicBezTo>
                  <a:cubicBezTo>
                    <a:pt x="1" y="2206"/>
                    <a:pt x="662" y="2836"/>
                    <a:pt x="1450" y="2836"/>
                  </a:cubicBezTo>
                  <a:cubicBezTo>
                    <a:pt x="2237" y="2836"/>
                    <a:pt x="2868" y="2206"/>
                    <a:pt x="2868" y="1418"/>
                  </a:cubicBezTo>
                  <a:cubicBezTo>
                    <a:pt x="2868" y="631"/>
                    <a:pt x="2237" y="0"/>
                    <a:pt x="1450"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 name="Google Shape;337;g3664fc1d8c4_0_7">
              <a:extLst>
                <a:ext uri="{FF2B5EF4-FFF2-40B4-BE49-F238E27FC236}">
                  <a16:creationId xmlns:a16="http://schemas.microsoft.com/office/drawing/2014/main" id="{B79EAAC7-93E7-2C92-735A-0D3B4A29137C}"/>
                </a:ext>
              </a:extLst>
            </p:cNvPr>
            <p:cNvSpPr/>
            <p:nvPr/>
          </p:nvSpPr>
          <p:spPr>
            <a:xfrm>
              <a:off x="-47770725" y="4124375"/>
              <a:ext cx="178025" cy="114225"/>
            </a:xfrm>
            <a:custGeom>
              <a:avLst/>
              <a:gdLst/>
              <a:ahLst/>
              <a:cxnLst/>
              <a:rect l="l" t="t" r="r" b="b"/>
              <a:pathLst>
                <a:path w="7121" h="4569" extrusionOk="0">
                  <a:moveTo>
                    <a:pt x="3183" y="0"/>
                  </a:moveTo>
                  <a:lnTo>
                    <a:pt x="3183" y="2426"/>
                  </a:lnTo>
                  <a:lnTo>
                    <a:pt x="2490" y="2426"/>
                  </a:lnTo>
                  <a:lnTo>
                    <a:pt x="2490" y="2080"/>
                  </a:lnTo>
                  <a:cubicBezTo>
                    <a:pt x="2490" y="1891"/>
                    <a:pt x="2332" y="1733"/>
                    <a:pt x="2143" y="1733"/>
                  </a:cubicBezTo>
                  <a:cubicBezTo>
                    <a:pt x="1954" y="1733"/>
                    <a:pt x="1796" y="1891"/>
                    <a:pt x="1796" y="2080"/>
                  </a:cubicBezTo>
                  <a:lnTo>
                    <a:pt x="1796" y="2426"/>
                  </a:lnTo>
                  <a:cubicBezTo>
                    <a:pt x="788" y="2426"/>
                    <a:pt x="1" y="3214"/>
                    <a:pt x="1" y="4222"/>
                  </a:cubicBezTo>
                  <a:cubicBezTo>
                    <a:pt x="1" y="4411"/>
                    <a:pt x="158" y="4569"/>
                    <a:pt x="379" y="4569"/>
                  </a:cubicBezTo>
                  <a:lnTo>
                    <a:pt x="6711" y="4569"/>
                  </a:lnTo>
                  <a:cubicBezTo>
                    <a:pt x="6900" y="4569"/>
                    <a:pt x="7058" y="4411"/>
                    <a:pt x="7058" y="4222"/>
                  </a:cubicBezTo>
                  <a:cubicBezTo>
                    <a:pt x="7121" y="3214"/>
                    <a:pt x="6302" y="2426"/>
                    <a:pt x="5325" y="2426"/>
                  </a:cubicBezTo>
                  <a:lnTo>
                    <a:pt x="5325" y="0"/>
                  </a:lnTo>
                  <a:cubicBezTo>
                    <a:pt x="5010" y="190"/>
                    <a:pt x="4663" y="284"/>
                    <a:pt x="4254" y="284"/>
                  </a:cubicBezTo>
                  <a:cubicBezTo>
                    <a:pt x="3876" y="284"/>
                    <a:pt x="3529" y="158"/>
                    <a:pt x="3183"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0" name="Google Shape;338;g3664fc1d8c4_0_7">
              <a:extLst>
                <a:ext uri="{FF2B5EF4-FFF2-40B4-BE49-F238E27FC236}">
                  <a16:creationId xmlns:a16="http://schemas.microsoft.com/office/drawing/2014/main" id="{B2A35754-6CA2-9F7E-A947-20EA7AE16F26}"/>
                </a:ext>
              </a:extLst>
            </p:cNvPr>
            <p:cNvSpPr/>
            <p:nvPr/>
          </p:nvSpPr>
          <p:spPr>
            <a:xfrm>
              <a:off x="-47830575" y="41322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2" name="Google Shape;339;g3664fc1d8c4_0_7">
              <a:extLst>
                <a:ext uri="{FF2B5EF4-FFF2-40B4-BE49-F238E27FC236}">
                  <a16:creationId xmlns:a16="http://schemas.microsoft.com/office/drawing/2014/main" id="{362CB08E-4044-4120-CC0E-9CD69E22E645}"/>
                </a:ext>
              </a:extLst>
            </p:cNvPr>
            <p:cNvSpPr/>
            <p:nvPr/>
          </p:nvSpPr>
          <p:spPr>
            <a:xfrm>
              <a:off x="-47785675" y="4112375"/>
              <a:ext cx="37825" cy="36250"/>
            </a:xfrm>
            <a:custGeom>
              <a:avLst/>
              <a:gdLst/>
              <a:ahLst/>
              <a:cxnLst/>
              <a:rect l="l" t="t" r="r" b="b"/>
              <a:pathLst>
                <a:path w="1513" h="1450" extrusionOk="0">
                  <a:moveTo>
                    <a:pt x="402" y="0"/>
                  </a:moveTo>
                  <a:cubicBezTo>
                    <a:pt x="307" y="0"/>
                    <a:pt x="205" y="24"/>
                    <a:pt x="126" y="71"/>
                  </a:cubicBezTo>
                  <a:cubicBezTo>
                    <a:pt x="0" y="197"/>
                    <a:pt x="0" y="449"/>
                    <a:pt x="126" y="607"/>
                  </a:cubicBezTo>
                  <a:lnTo>
                    <a:pt x="882" y="1331"/>
                  </a:lnTo>
                  <a:cubicBezTo>
                    <a:pt x="961" y="1410"/>
                    <a:pt x="1055" y="1449"/>
                    <a:pt x="1146" y="1449"/>
                  </a:cubicBezTo>
                  <a:cubicBezTo>
                    <a:pt x="1237" y="1449"/>
                    <a:pt x="1323" y="1410"/>
                    <a:pt x="1386" y="1331"/>
                  </a:cubicBezTo>
                  <a:cubicBezTo>
                    <a:pt x="1512" y="1237"/>
                    <a:pt x="1512" y="985"/>
                    <a:pt x="1386" y="827"/>
                  </a:cubicBezTo>
                  <a:lnTo>
                    <a:pt x="630" y="71"/>
                  </a:lnTo>
                  <a:cubicBezTo>
                    <a:pt x="583" y="24"/>
                    <a:pt x="496" y="0"/>
                    <a:pt x="402"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 name="Google Shape;340;g3664fc1d8c4_0_7">
              <a:extLst>
                <a:ext uri="{FF2B5EF4-FFF2-40B4-BE49-F238E27FC236}">
                  <a16:creationId xmlns:a16="http://schemas.microsoft.com/office/drawing/2014/main" id="{8BB89F0C-62E0-6534-A764-4C3CBB26C25C}"/>
                </a:ext>
              </a:extLst>
            </p:cNvPr>
            <p:cNvSpPr/>
            <p:nvPr/>
          </p:nvSpPr>
          <p:spPr>
            <a:xfrm>
              <a:off x="-47892800" y="4112750"/>
              <a:ext cx="37825" cy="36250"/>
            </a:xfrm>
            <a:custGeom>
              <a:avLst/>
              <a:gdLst/>
              <a:ahLst/>
              <a:cxnLst/>
              <a:rect l="l" t="t" r="r" b="b"/>
              <a:pathLst>
                <a:path w="1513" h="1450" extrusionOk="0">
                  <a:moveTo>
                    <a:pt x="1111" y="1"/>
                  </a:moveTo>
                  <a:cubicBezTo>
                    <a:pt x="1016" y="1"/>
                    <a:pt x="930" y="40"/>
                    <a:pt x="883" y="119"/>
                  </a:cubicBezTo>
                  <a:lnTo>
                    <a:pt x="126" y="844"/>
                  </a:lnTo>
                  <a:cubicBezTo>
                    <a:pt x="0" y="970"/>
                    <a:pt x="0" y="1222"/>
                    <a:pt x="126" y="1379"/>
                  </a:cubicBezTo>
                  <a:cubicBezTo>
                    <a:pt x="189" y="1426"/>
                    <a:pt x="276" y="1450"/>
                    <a:pt x="367" y="1450"/>
                  </a:cubicBezTo>
                  <a:cubicBezTo>
                    <a:pt x="457" y="1450"/>
                    <a:pt x="552" y="1426"/>
                    <a:pt x="630" y="1379"/>
                  </a:cubicBezTo>
                  <a:lnTo>
                    <a:pt x="1387" y="623"/>
                  </a:lnTo>
                  <a:cubicBezTo>
                    <a:pt x="1513" y="497"/>
                    <a:pt x="1513" y="276"/>
                    <a:pt x="1387" y="119"/>
                  </a:cubicBezTo>
                  <a:cubicBezTo>
                    <a:pt x="1308" y="40"/>
                    <a:pt x="1205" y="1"/>
                    <a:pt x="1111"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Tree>
    <p:extLst>
      <p:ext uri="{BB962C8B-B14F-4D97-AF65-F5344CB8AC3E}">
        <p14:creationId xmlns:p14="http://schemas.microsoft.com/office/powerpoint/2010/main" val="2535974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93ED3-D64D-B9D2-F67B-BB705FB29D92}"/>
            </a:ext>
          </a:extLst>
        </p:cNvPr>
        <p:cNvGrpSpPr/>
        <p:nvPr/>
      </p:nvGrpSpPr>
      <p:grpSpPr>
        <a:xfrm>
          <a:off x="0" y="0"/>
          <a:ext cx="0" cy="0"/>
          <a:chOff x="0" y="0"/>
          <a:chExt cx="0" cy="0"/>
        </a:xfrm>
      </p:grpSpPr>
      <p:sp>
        <p:nvSpPr>
          <p:cNvPr id="20" name="Rectángulo 19">
            <a:extLst>
              <a:ext uri="{FF2B5EF4-FFF2-40B4-BE49-F238E27FC236}">
                <a16:creationId xmlns:a16="http://schemas.microsoft.com/office/drawing/2014/main" id="{1E1C12D6-0245-E2E0-6DBB-060DCB5A88C8}"/>
              </a:ext>
            </a:extLst>
          </p:cNvPr>
          <p:cNvSpPr/>
          <p:nvPr/>
        </p:nvSpPr>
        <p:spPr>
          <a:xfrm>
            <a:off x="5473397" y="0"/>
            <a:ext cx="6718603" cy="6858000"/>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9555FC69-2BC6-3CBF-4539-76ECF05BF956}"/>
              </a:ext>
            </a:extLst>
          </p:cNvPr>
          <p:cNvSpPr>
            <a:spLocks noGrp="1"/>
          </p:cNvSpPr>
          <p:nvPr>
            <p:ph type="title"/>
          </p:nvPr>
        </p:nvSpPr>
        <p:spPr>
          <a:xfrm>
            <a:off x="1541160" y="509859"/>
            <a:ext cx="3932237" cy="1600200"/>
          </a:xfrm>
        </p:spPr>
        <p:txBody>
          <a:bodyPr>
            <a:normAutofit/>
          </a:bodyPr>
          <a:lstStyle/>
          <a:p>
            <a:r>
              <a:rPr lang="es-PE" sz="4400" b="1" dirty="0"/>
              <a:t>Consejos psicológicos</a:t>
            </a:r>
          </a:p>
        </p:txBody>
      </p:sp>
      <p:sp>
        <p:nvSpPr>
          <p:cNvPr id="3" name="Marcador de contenido 2">
            <a:extLst>
              <a:ext uri="{FF2B5EF4-FFF2-40B4-BE49-F238E27FC236}">
                <a16:creationId xmlns:a16="http://schemas.microsoft.com/office/drawing/2014/main" id="{7CE3B047-98B1-4B4A-76EB-220BC26A27D3}"/>
              </a:ext>
            </a:extLst>
          </p:cNvPr>
          <p:cNvSpPr>
            <a:spLocks noGrp="1"/>
          </p:cNvSpPr>
          <p:nvPr>
            <p:ph idx="1"/>
          </p:nvPr>
        </p:nvSpPr>
        <p:spPr>
          <a:xfrm>
            <a:off x="5836024" y="1586753"/>
            <a:ext cx="5519364" cy="4572000"/>
          </a:xfrm>
        </p:spPr>
        <p:txBody>
          <a:bodyPr>
            <a:normAutofit fontScale="92500" lnSpcReduction="20000"/>
          </a:bodyPr>
          <a:lstStyle/>
          <a:p>
            <a:pPr>
              <a:spcAft>
                <a:spcPts val="1200"/>
              </a:spcAft>
              <a:buClr>
                <a:schemeClr val="bg1"/>
              </a:buClr>
              <a:buSzPct val="150000"/>
              <a:buFont typeface="Wingdings" pitchFamily="2" charset="2"/>
              <a:buChar char="ü"/>
            </a:pPr>
            <a:r>
              <a:rPr lang="es-PE" sz="2800" dirty="0">
                <a:solidFill>
                  <a:schemeClr val="bg1"/>
                </a:solidFill>
              </a:rPr>
              <a:t>Práctica mayoritariamente femenina.</a:t>
            </a:r>
          </a:p>
          <a:p>
            <a:pPr>
              <a:spcAft>
                <a:spcPts val="1200"/>
              </a:spcAft>
              <a:buClr>
                <a:schemeClr val="bg1"/>
              </a:buClr>
              <a:buSzPct val="150000"/>
              <a:buFont typeface="Wingdings" pitchFamily="2" charset="2"/>
              <a:buChar char="ü"/>
            </a:pPr>
            <a:r>
              <a:rPr lang="es-PE" sz="2800" dirty="0">
                <a:solidFill>
                  <a:schemeClr val="bg1"/>
                </a:solidFill>
              </a:rPr>
              <a:t>Consejos sobre problemas con amigos o personas cercanas.</a:t>
            </a:r>
          </a:p>
          <a:p>
            <a:pPr>
              <a:spcAft>
                <a:spcPts val="1200"/>
              </a:spcAft>
              <a:buClr>
                <a:schemeClr val="bg1"/>
              </a:buClr>
              <a:buSzPct val="150000"/>
              <a:buFont typeface="Wingdings" pitchFamily="2" charset="2"/>
              <a:buChar char="ü"/>
            </a:pPr>
            <a:r>
              <a:rPr lang="es-PE" sz="2800" dirty="0">
                <a:solidFill>
                  <a:schemeClr val="bg1"/>
                </a:solidFill>
              </a:rPr>
              <a:t>Percepción de confidencialidad y no-juicio.</a:t>
            </a:r>
          </a:p>
          <a:p>
            <a:pPr>
              <a:spcAft>
                <a:spcPts val="1200"/>
              </a:spcAft>
              <a:buClr>
                <a:schemeClr val="bg1"/>
              </a:buClr>
              <a:buSzPct val="150000"/>
              <a:buFont typeface="Wingdings" pitchFamily="2" charset="2"/>
              <a:buChar char="ü"/>
            </a:pPr>
            <a:r>
              <a:rPr lang="es-PE" sz="2800" dirty="0">
                <a:solidFill>
                  <a:schemeClr val="bg1"/>
                </a:solidFill>
              </a:rPr>
              <a:t>Sentimiento de compañía y comprensión...</a:t>
            </a:r>
          </a:p>
          <a:p>
            <a:pPr>
              <a:spcAft>
                <a:spcPts val="1200"/>
              </a:spcAft>
              <a:buClr>
                <a:schemeClr val="bg1"/>
              </a:buClr>
              <a:buSzPct val="150000"/>
              <a:buFont typeface="Wingdings" pitchFamily="2" charset="2"/>
              <a:buChar char="ü"/>
            </a:pPr>
            <a:r>
              <a:rPr lang="es-PE" sz="2800" dirty="0">
                <a:solidFill>
                  <a:schemeClr val="bg1"/>
                </a:solidFill>
              </a:rPr>
              <a:t>... aunque las respuestas a veces se perciben como frías o inhumanas.</a:t>
            </a:r>
          </a:p>
        </p:txBody>
      </p:sp>
      <p:sp>
        <p:nvSpPr>
          <p:cNvPr id="19" name="Llamada ovalada 18">
            <a:extLst>
              <a:ext uri="{FF2B5EF4-FFF2-40B4-BE49-F238E27FC236}">
                <a16:creationId xmlns:a16="http://schemas.microsoft.com/office/drawing/2014/main" id="{C3A622BE-F5D6-E95A-DF63-D501D796FE44}"/>
              </a:ext>
            </a:extLst>
          </p:cNvPr>
          <p:cNvSpPr/>
          <p:nvPr/>
        </p:nvSpPr>
        <p:spPr>
          <a:xfrm>
            <a:off x="529192" y="2368963"/>
            <a:ext cx="4469642" cy="4125966"/>
          </a:xfrm>
          <a:prstGeom prst="wedgeEllipseCallout">
            <a:avLst>
              <a:gd name="adj1" fmla="val 82237"/>
              <a:gd name="adj2" fmla="val -92869"/>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
                <a:srgbClr val="000000"/>
              </a:buClr>
              <a:buSzPts val="1100"/>
              <a:buFontTx/>
              <a:buNone/>
              <a:tabLst/>
              <a:defRPr/>
            </a:pPr>
            <a:r>
              <a:rPr kumimoji="0" lang="es-PE" sz="1800" b="0" i="0" u="none" strike="noStrike" kern="1200" cap="none" spc="0" normalizeH="0" baseline="0" noProof="0" dirty="0">
                <a:ln>
                  <a:noFill/>
                </a:ln>
                <a:solidFill>
                  <a:prstClr val="black"/>
                </a:solidFill>
                <a:effectLst/>
                <a:uLnTx/>
                <a:uFillTx/>
                <a:latin typeface="Aptos" panose="020B0004020202020204" pitchFamily="34" charset="0"/>
                <a:ea typeface="Arial"/>
                <a:cs typeface="Arial"/>
                <a:sym typeface="Arial"/>
              </a:rPr>
              <a:t>“Cuando murió mi papá, le pregunté qué debería hacer. Me decepcionó cuando me da una respuesta tan </a:t>
            </a:r>
            <a:r>
              <a:rPr kumimoji="0" lang="es-PE" sz="1800" b="1" i="0" u="none" strike="noStrike" kern="1200" cap="none" spc="0" normalizeH="0" baseline="0" noProof="0" dirty="0">
                <a:ln>
                  <a:noFill/>
                </a:ln>
                <a:solidFill>
                  <a:prstClr val="black"/>
                </a:solidFill>
                <a:effectLst/>
                <a:uLnTx/>
                <a:uFillTx/>
                <a:latin typeface="Aptos" panose="020B0004020202020204" pitchFamily="34" charset="0"/>
                <a:ea typeface="Arial"/>
                <a:cs typeface="Arial"/>
                <a:sym typeface="Arial"/>
              </a:rPr>
              <a:t>inhumana y robótica</a:t>
            </a:r>
            <a:r>
              <a:rPr kumimoji="0" lang="es-PE" sz="1800" b="0" i="0" u="none" strike="noStrike" kern="1200" cap="none" spc="0" normalizeH="0" baseline="0" noProof="0" dirty="0">
                <a:ln>
                  <a:noFill/>
                </a:ln>
                <a:solidFill>
                  <a:prstClr val="black"/>
                </a:solidFill>
                <a:effectLst/>
                <a:uLnTx/>
                <a:uFillTx/>
                <a:latin typeface="Aptos" panose="020B0004020202020204" pitchFamily="34" charset="0"/>
                <a:ea typeface="Arial"/>
                <a:cs typeface="Arial"/>
                <a:sym typeface="Arial"/>
              </a:rPr>
              <a:t>…” </a:t>
            </a:r>
            <a:r>
              <a:rPr kumimoji="0" lang="es-PE" sz="1800" b="0" i="1" u="none" strike="noStrike" kern="1200" cap="none" spc="0" normalizeH="0" baseline="0" noProof="0" dirty="0">
                <a:ln>
                  <a:noFill/>
                </a:ln>
                <a:solidFill>
                  <a:prstClr val="black"/>
                </a:solidFill>
                <a:effectLst/>
                <a:uLnTx/>
                <a:uFillTx/>
                <a:latin typeface="Aptos" panose="020B0004020202020204" pitchFamily="34" charset="0"/>
                <a:ea typeface="Arial"/>
                <a:cs typeface="Arial"/>
                <a:sym typeface="Arial"/>
              </a:rPr>
              <a:t>(P56, escuela privada, mujer)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4" name="Google Shape;353;g3664fc1d8c4_0_99">
            <a:extLst>
              <a:ext uri="{FF2B5EF4-FFF2-40B4-BE49-F238E27FC236}">
                <a16:creationId xmlns:a16="http://schemas.microsoft.com/office/drawing/2014/main" id="{C886F05E-2F6D-B083-339A-054817CF44AF}"/>
              </a:ext>
            </a:extLst>
          </p:cNvPr>
          <p:cNvGrpSpPr/>
          <p:nvPr/>
        </p:nvGrpSpPr>
        <p:grpSpPr>
          <a:xfrm>
            <a:off x="529192" y="887507"/>
            <a:ext cx="915041" cy="992140"/>
            <a:chOff x="-47154800" y="3569100"/>
            <a:chExt cx="300100" cy="300100"/>
          </a:xfrm>
          <a:solidFill>
            <a:schemeClr val="accent6"/>
          </a:solidFill>
        </p:grpSpPr>
        <p:sp>
          <p:nvSpPr>
            <p:cNvPr id="5" name="Google Shape;354;g3664fc1d8c4_0_99">
              <a:extLst>
                <a:ext uri="{FF2B5EF4-FFF2-40B4-BE49-F238E27FC236}">
                  <a16:creationId xmlns:a16="http://schemas.microsoft.com/office/drawing/2014/main" id="{CA6BE582-50CA-EA69-8CBE-EDF13F63974B}"/>
                </a:ext>
              </a:extLst>
            </p:cNvPr>
            <p:cNvSpPr/>
            <p:nvPr/>
          </p:nvSpPr>
          <p:spPr>
            <a:xfrm>
              <a:off x="-46994900" y="3728200"/>
              <a:ext cx="140200" cy="141000"/>
            </a:xfrm>
            <a:custGeom>
              <a:avLst/>
              <a:gdLst/>
              <a:ahLst/>
              <a:cxnLst/>
              <a:rect l="l" t="t" r="r" b="b"/>
              <a:pathLst>
                <a:path w="5608" h="5640" extrusionOk="0">
                  <a:moveTo>
                    <a:pt x="2772" y="1733"/>
                  </a:moveTo>
                  <a:cubicBezTo>
                    <a:pt x="2961" y="1733"/>
                    <a:pt x="3119" y="1891"/>
                    <a:pt x="3119" y="2111"/>
                  </a:cubicBezTo>
                  <a:lnTo>
                    <a:pt x="3119" y="2458"/>
                  </a:lnTo>
                  <a:lnTo>
                    <a:pt x="3466" y="2458"/>
                  </a:lnTo>
                  <a:cubicBezTo>
                    <a:pt x="3655" y="2458"/>
                    <a:pt x="3812" y="2615"/>
                    <a:pt x="3812" y="2804"/>
                  </a:cubicBezTo>
                  <a:cubicBezTo>
                    <a:pt x="3812" y="2994"/>
                    <a:pt x="3655" y="3151"/>
                    <a:pt x="3466" y="3151"/>
                  </a:cubicBezTo>
                  <a:lnTo>
                    <a:pt x="2772" y="3151"/>
                  </a:lnTo>
                  <a:cubicBezTo>
                    <a:pt x="2552" y="3151"/>
                    <a:pt x="2426" y="2994"/>
                    <a:pt x="2426" y="2804"/>
                  </a:cubicBezTo>
                  <a:lnTo>
                    <a:pt x="2426" y="2111"/>
                  </a:lnTo>
                  <a:cubicBezTo>
                    <a:pt x="2426" y="1891"/>
                    <a:pt x="2552" y="1733"/>
                    <a:pt x="2772" y="1733"/>
                  </a:cubicBezTo>
                  <a:close/>
                  <a:moveTo>
                    <a:pt x="2457" y="1"/>
                  </a:moveTo>
                  <a:cubicBezTo>
                    <a:pt x="1197" y="158"/>
                    <a:pt x="221" y="1166"/>
                    <a:pt x="0" y="2458"/>
                  </a:cubicBezTo>
                  <a:lnTo>
                    <a:pt x="693" y="2458"/>
                  </a:lnTo>
                  <a:cubicBezTo>
                    <a:pt x="882" y="2458"/>
                    <a:pt x="1040" y="2615"/>
                    <a:pt x="1040" y="2804"/>
                  </a:cubicBezTo>
                  <a:cubicBezTo>
                    <a:pt x="1040" y="2994"/>
                    <a:pt x="882" y="3151"/>
                    <a:pt x="693" y="3151"/>
                  </a:cubicBezTo>
                  <a:lnTo>
                    <a:pt x="0" y="3151"/>
                  </a:lnTo>
                  <a:cubicBezTo>
                    <a:pt x="158" y="4411"/>
                    <a:pt x="1166" y="5451"/>
                    <a:pt x="2457" y="5608"/>
                  </a:cubicBezTo>
                  <a:lnTo>
                    <a:pt x="2457" y="4947"/>
                  </a:lnTo>
                  <a:cubicBezTo>
                    <a:pt x="2457" y="4726"/>
                    <a:pt x="2615" y="4569"/>
                    <a:pt x="2804" y="4569"/>
                  </a:cubicBezTo>
                  <a:cubicBezTo>
                    <a:pt x="2993" y="4569"/>
                    <a:pt x="3151" y="4726"/>
                    <a:pt x="3151" y="4947"/>
                  </a:cubicBezTo>
                  <a:lnTo>
                    <a:pt x="3151" y="5640"/>
                  </a:lnTo>
                  <a:cubicBezTo>
                    <a:pt x="4411" y="5482"/>
                    <a:pt x="5450" y="4474"/>
                    <a:pt x="5608" y="3214"/>
                  </a:cubicBezTo>
                  <a:lnTo>
                    <a:pt x="4883" y="3214"/>
                  </a:lnTo>
                  <a:cubicBezTo>
                    <a:pt x="4694" y="3151"/>
                    <a:pt x="4537" y="2994"/>
                    <a:pt x="4537" y="2804"/>
                  </a:cubicBezTo>
                  <a:cubicBezTo>
                    <a:pt x="4537" y="2615"/>
                    <a:pt x="4694" y="2458"/>
                    <a:pt x="4883" y="2458"/>
                  </a:cubicBezTo>
                  <a:lnTo>
                    <a:pt x="5608" y="2458"/>
                  </a:lnTo>
                  <a:cubicBezTo>
                    <a:pt x="5450" y="1198"/>
                    <a:pt x="4411" y="221"/>
                    <a:pt x="3151" y="1"/>
                  </a:cubicBezTo>
                  <a:lnTo>
                    <a:pt x="3151" y="694"/>
                  </a:lnTo>
                  <a:cubicBezTo>
                    <a:pt x="3151" y="883"/>
                    <a:pt x="2993" y="1040"/>
                    <a:pt x="2804" y="1040"/>
                  </a:cubicBezTo>
                  <a:cubicBezTo>
                    <a:pt x="2615" y="1040"/>
                    <a:pt x="2457" y="883"/>
                    <a:pt x="2457" y="694"/>
                  </a:cubicBezTo>
                  <a:lnTo>
                    <a:pt x="2457" y="1"/>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 name="Google Shape;355;g3664fc1d8c4_0_99">
              <a:extLst>
                <a:ext uri="{FF2B5EF4-FFF2-40B4-BE49-F238E27FC236}">
                  <a16:creationId xmlns:a16="http://schemas.microsoft.com/office/drawing/2014/main" id="{A2E93DEA-FA6A-40B8-57A9-96FBE1ACF4D7}"/>
                </a:ext>
              </a:extLst>
            </p:cNvPr>
            <p:cNvSpPr/>
            <p:nvPr/>
          </p:nvSpPr>
          <p:spPr>
            <a:xfrm>
              <a:off x="-46978375" y="3574625"/>
              <a:ext cx="47275" cy="47275"/>
            </a:xfrm>
            <a:custGeom>
              <a:avLst/>
              <a:gdLst/>
              <a:ahLst/>
              <a:cxnLst/>
              <a:rect l="l" t="t" r="r" b="b"/>
              <a:pathLst>
                <a:path w="1891" h="1891" extrusionOk="0">
                  <a:moveTo>
                    <a:pt x="1" y="0"/>
                  </a:moveTo>
                  <a:lnTo>
                    <a:pt x="1" y="1890"/>
                  </a:lnTo>
                  <a:lnTo>
                    <a:pt x="1891" y="1890"/>
                  </a:lnTo>
                  <a:lnTo>
                    <a:pt x="1" y="0"/>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 name="Google Shape;356;g3664fc1d8c4_0_99">
              <a:extLst>
                <a:ext uri="{FF2B5EF4-FFF2-40B4-BE49-F238E27FC236}">
                  <a16:creationId xmlns:a16="http://schemas.microsoft.com/office/drawing/2014/main" id="{344DBF8B-A07D-1C5F-47BB-EF1EDD1E8B22}"/>
                </a:ext>
              </a:extLst>
            </p:cNvPr>
            <p:cNvSpPr/>
            <p:nvPr/>
          </p:nvSpPr>
          <p:spPr>
            <a:xfrm>
              <a:off x="-47075250" y="3665200"/>
              <a:ext cx="15775" cy="15775"/>
            </a:xfrm>
            <a:custGeom>
              <a:avLst/>
              <a:gdLst/>
              <a:ahLst/>
              <a:cxnLst/>
              <a:rect l="l" t="t" r="r" b="b"/>
              <a:pathLst>
                <a:path w="631" h="631" extrusionOk="0">
                  <a:moveTo>
                    <a:pt x="1" y="0"/>
                  </a:moveTo>
                  <a:lnTo>
                    <a:pt x="1" y="630"/>
                  </a:lnTo>
                  <a:cubicBezTo>
                    <a:pt x="316" y="536"/>
                    <a:pt x="505" y="284"/>
                    <a:pt x="631"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 name="Google Shape;357;g3664fc1d8c4_0_99">
              <a:extLst>
                <a:ext uri="{FF2B5EF4-FFF2-40B4-BE49-F238E27FC236}">
                  <a16:creationId xmlns:a16="http://schemas.microsoft.com/office/drawing/2014/main" id="{A7EB0D88-C06A-B080-0B38-2BC34D09B9E5}"/>
                </a:ext>
              </a:extLst>
            </p:cNvPr>
            <p:cNvSpPr/>
            <p:nvPr/>
          </p:nvSpPr>
          <p:spPr>
            <a:xfrm>
              <a:off x="-47110700" y="3631325"/>
              <a:ext cx="51225" cy="51225"/>
            </a:xfrm>
            <a:custGeom>
              <a:avLst/>
              <a:gdLst/>
              <a:ahLst/>
              <a:cxnLst/>
              <a:rect l="l" t="t" r="r" b="b"/>
              <a:pathLst>
                <a:path w="2049" h="2049" extrusionOk="0">
                  <a:moveTo>
                    <a:pt x="1040" y="0"/>
                  </a:moveTo>
                  <a:cubicBezTo>
                    <a:pt x="473" y="0"/>
                    <a:pt x="1" y="473"/>
                    <a:pt x="1" y="1040"/>
                  </a:cubicBezTo>
                  <a:cubicBezTo>
                    <a:pt x="1" y="1481"/>
                    <a:pt x="253" y="1859"/>
                    <a:pt x="694" y="2048"/>
                  </a:cubicBezTo>
                  <a:lnTo>
                    <a:pt x="694" y="1040"/>
                  </a:lnTo>
                  <a:cubicBezTo>
                    <a:pt x="694" y="851"/>
                    <a:pt x="851" y="694"/>
                    <a:pt x="1040" y="694"/>
                  </a:cubicBezTo>
                  <a:lnTo>
                    <a:pt x="2049" y="694"/>
                  </a:lnTo>
                  <a:cubicBezTo>
                    <a:pt x="1891" y="316"/>
                    <a:pt x="1482" y="0"/>
                    <a:pt x="1040"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 name="Google Shape;358;g3664fc1d8c4_0_99">
              <a:extLst>
                <a:ext uri="{FF2B5EF4-FFF2-40B4-BE49-F238E27FC236}">
                  <a16:creationId xmlns:a16="http://schemas.microsoft.com/office/drawing/2014/main" id="{1D506091-EAE5-4137-50CB-723E82FF0187}"/>
                </a:ext>
              </a:extLst>
            </p:cNvPr>
            <p:cNvSpPr/>
            <p:nvPr/>
          </p:nvSpPr>
          <p:spPr>
            <a:xfrm>
              <a:off x="-47075250" y="3665200"/>
              <a:ext cx="53575" cy="54350"/>
            </a:xfrm>
            <a:custGeom>
              <a:avLst/>
              <a:gdLst/>
              <a:ahLst/>
              <a:cxnLst/>
              <a:rect l="l" t="t" r="r" b="b"/>
              <a:pathLst>
                <a:path w="2143" h="2174" extrusionOk="0">
                  <a:moveTo>
                    <a:pt x="1355" y="0"/>
                  </a:moveTo>
                  <a:cubicBezTo>
                    <a:pt x="1229" y="693"/>
                    <a:pt x="694" y="1229"/>
                    <a:pt x="1" y="1386"/>
                  </a:cubicBezTo>
                  <a:lnTo>
                    <a:pt x="1" y="2174"/>
                  </a:lnTo>
                  <a:lnTo>
                    <a:pt x="2143" y="2174"/>
                  </a:lnTo>
                  <a:lnTo>
                    <a:pt x="2143" y="0"/>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0" name="Google Shape;359;g3664fc1d8c4_0_99">
              <a:extLst>
                <a:ext uri="{FF2B5EF4-FFF2-40B4-BE49-F238E27FC236}">
                  <a16:creationId xmlns:a16="http://schemas.microsoft.com/office/drawing/2014/main" id="{68D8D6DC-7646-01B2-74B9-8083E4F5C362}"/>
                </a:ext>
              </a:extLst>
            </p:cNvPr>
            <p:cNvSpPr/>
            <p:nvPr/>
          </p:nvSpPr>
          <p:spPr>
            <a:xfrm>
              <a:off x="-47154800" y="3569100"/>
              <a:ext cx="229225" cy="300100"/>
            </a:xfrm>
            <a:custGeom>
              <a:avLst/>
              <a:gdLst/>
              <a:ahLst/>
              <a:cxnLst/>
              <a:rect l="l" t="t" r="r" b="b"/>
              <a:pathLst>
                <a:path w="9169" h="12004" extrusionOk="0">
                  <a:moveTo>
                    <a:pt x="2804" y="1765"/>
                  </a:moveTo>
                  <a:cubicBezTo>
                    <a:pt x="3687" y="1765"/>
                    <a:pt x="4380" y="2363"/>
                    <a:pt x="4537" y="3183"/>
                  </a:cubicBezTo>
                  <a:lnTo>
                    <a:pt x="5703" y="3183"/>
                  </a:lnTo>
                  <a:cubicBezTo>
                    <a:pt x="5892" y="3183"/>
                    <a:pt x="6049" y="3340"/>
                    <a:pt x="6049" y="3529"/>
                  </a:cubicBezTo>
                  <a:lnTo>
                    <a:pt x="6049" y="6428"/>
                  </a:lnTo>
                  <a:cubicBezTo>
                    <a:pt x="6049" y="6617"/>
                    <a:pt x="5892" y="6774"/>
                    <a:pt x="5703" y="6774"/>
                  </a:cubicBezTo>
                  <a:lnTo>
                    <a:pt x="2804" y="6774"/>
                  </a:lnTo>
                  <a:cubicBezTo>
                    <a:pt x="2615" y="6774"/>
                    <a:pt x="2458" y="6617"/>
                    <a:pt x="2458" y="6428"/>
                  </a:cubicBezTo>
                  <a:lnTo>
                    <a:pt x="2458" y="5262"/>
                  </a:lnTo>
                  <a:cubicBezTo>
                    <a:pt x="1670" y="5104"/>
                    <a:pt x="1040" y="4411"/>
                    <a:pt x="1040" y="3529"/>
                  </a:cubicBezTo>
                  <a:cubicBezTo>
                    <a:pt x="1040" y="2552"/>
                    <a:pt x="1828" y="1765"/>
                    <a:pt x="2804" y="1765"/>
                  </a:cubicBezTo>
                  <a:close/>
                  <a:moveTo>
                    <a:pt x="4191" y="8160"/>
                  </a:moveTo>
                  <a:cubicBezTo>
                    <a:pt x="4380" y="8160"/>
                    <a:pt x="4537" y="8318"/>
                    <a:pt x="4537" y="8507"/>
                  </a:cubicBezTo>
                  <a:cubicBezTo>
                    <a:pt x="4537" y="8696"/>
                    <a:pt x="4380" y="8853"/>
                    <a:pt x="4191" y="8853"/>
                  </a:cubicBezTo>
                  <a:lnTo>
                    <a:pt x="1387" y="8853"/>
                  </a:lnTo>
                  <a:cubicBezTo>
                    <a:pt x="1198" y="8853"/>
                    <a:pt x="1040" y="8696"/>
                    <a:pt x="1040" y="8507"/>
                  </a:cubicBezTo>
                  <a:cubicBezTo>
                    <a:pt x="1040" y="8318"/>
                    <a:pt x="1198" y="8160"/>
                    <a:pt x="1387" y="8160"/>
                  </a:cubicBezTo>
                  <a:close/>
                  <a:moveTo>
                    <a:pt x="4191" y="9515"/>
                  </a:moveTo>
                  <a:cubicBezTo>
                    <a:pt x="4380" y="9515"/>
                    <a:pt x="4537" y="9673"/>
                    <a:pt x="4537" y="9893"/>
                  </a:cubicBezTo>
                  <a:cubicBezTo>
                    <a:pt x="4537" y="10082"/>
                    <a:pt x="4380" y="10240"/>
                    <a:pt x="4191" y="10240"/>
                  </a:cubicBezTo>
                  <a:lnTo>
                    <a:pt x="1387" y="10240"/>
                  </a:lnTo>
                  <a:cubicBezTo>
                    <a:pt x="1198" y="10240"/>
                    <a:pt x="1040" y="10082"/>
                    <a:pt x="1040" y="9893"/>
                  </a:cubicBezTo>
                  <a:cubicBezTo>
                    <a:pt x="1040" y="9673"/>
                    <a:pt x="1198" y="9515"/>
                    <a:pt x="1387" y="9515"/>
                  </a:cubicBezTo>
                  <a:close/>
                  <a:moveTo>
                    <a:pt x="347" y="1"/>
                  </a:moveTo>
                  <a:cubicBezTo>
                    <a:pt x="158" y="1"/>
                    <a:pt x="1" y="158"/>
                    <a:pt x="1" y="347"/>
                  </a:cubicBezTo>
                  <a:lnTo>
                    <a:pt x="1" y="11657"/>
                  </a:lnTo>
                  <a:cubicBezTo>
                    <a:pt x="1" y="11846"/>
                    <a:pt x="158" y="12004"/>
                    <a:pt x="347" y="12004"/>
                  </a:cubicBezTo>
                  <a:lnTo>
                    <a:pt x="7089" y="12004"/>
                  </a:lnTo>
                  <a:cubicBezTo>
                    <a:pt x="6239" y="11342"/>
                    <a:pt x="5671" y="10366"/>
                    <a:pt x="5671" y="9168"/>
                  </a:cubicBezTo>
                  <a:cubicBezTo>
                    <a:pt x="5671" y="7247"/>
                    <a:pt x="7247" y="5671"/>
                    <a:pt x="9168" y="5671"/>
                  </a:cubicBezTo>
                  <a:lnTo>
                    <a:pt x="9168" y="2805"/>
                  </a:lnTo>
                  <a:lnTo>
                    <a:pt x="6711" y="2805"/>
                  </a:lnTo>
                  <a:cubicBezTo>
                    <a:pt x="6522" y="2805"/>
                    <a:pt x="6365" y="2647"/>
                    <a:pt x="6365" y="2426"/>
                  </a:cubicBezTo>
                  <a:lnTo>
                    <a:pt x="6365" y="1"/>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Tree>
    <p:extLst>
      <p:ext uri="{BB962C8B-B14F-4D97-AF65-F5344CB8AC3E}">
        <p14:creationId xmlns:p14="http://schemas.microsoft.com/office/powerpoint/2010/main" val="160312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dissolv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2B6FC-DFD5-0537-88DF-7D7BA985A2E3}"/>
            </a:ext>
          </a:extLst>
        </p:cNvPr>
        <p:cNvGrpSpPr/>
        <p:nvPr/>
      </p:nvGrpSpPr>
      <p:grpSpPr>
        <a:xfrm>
          <a:off x="0" y="0"/>
          <a:ext cx="0" cy="0"/>
          <a:chOff x="0" y="0"/>
          <a:chExt cx="0" cy="0"/>
        </a:xfrm>
      </p:grpSpPr>
      <p:sp>
        <p:nvSpPr>
          <p:cNvPr id="20" name="Rectángulo 19">
            <a:extLst>
              <a:ext uri="{FF2B5EF4-FFF2-40B4-BE49-F238E27FC236}">
                <a16:creationId xmlns:a16="http://schemas.microsoft.com/office/drawing/2014/main" id="{43625F0A-C975-094D-B08E-BF9D6D89F4AB}"/>
              </a:ext>
            </a:extLst>
          </p:cNvPr>
          <p:cNvSpPr/>
          <p:nvPr/>
        </p:nvSpPr>
        <p:spPr>
          <a:xfrm>
            <a:off x="5473397" y="0"/>
            <a:ext cx="6718603" cy="6858000"/>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70F1CFBA-38B1-A806-CBB9-F69F327B52D1}"/>
              </a:ext>
            </a:extLst>
          </p:cNvPr>
          <p:cNvSpPr>
            <a:spLocks noGrp="1"/>
          </p:cNvSpPr>
          <p:nvPr>
            <p:ph type="title"/>
          </p:nvPr>
        </p:nvSpPr>
        <p:spPr>
          <a:xfrm>
            <a:off x="1391753" y="363071"/>
            <a:ext cx="3932237" cy="1600200"/>
          </a:xfrm>
        </p:spPr>
        <p:txBody>
          <a:bodyPr>
            <a:normAutofit fontScale="90000"/>
          </a:bodyPr>
          <a:lstStyle/>
          <a:p>
            <a:r>
              <a:rPr lang="es-PE" sz="4400" b="1" dirty="0"/>
              <a:t>Entretenimiento y socialización</a:t>
            </a:r>
          </a:p>
        </p:txBody>
      </p:sp>
      <p:sp>
        <p:nvSpPr>
          <p:cNvPr id="3" name="Marcador de contenido 2">
            <a:extLst>
              <a:ext uri="{FF2B5EF4-FFF2-40B4-BE49-F238E27FC236}">
                <a16:creationId xmlns:a16="http://schemas.microsoft.com/office/drawing/2014/main" id="{05081E30-B4B8-275C-A2CA-0C6BA144F7D5}"/>
              </a:ext>
            </a:extLst>
          </p:cNvPr>
          <p:cNvSpPr>
            <a:spLocks noGrp="1"/>
          </p:cNvSpPr>
          <p:nvPr>
            <p:ph idx="1"/>
          </p:nvPr>
        </p:nvSpPr>
        <p:spPr>
          <a:xfrm>
            <a:off x="5836024" y="1586753"/>
            <a:ext cx="5519364" cy="4572000"/>
          </a:xfrm>
        </p:spPr>
        <p:txBody>
          <a:bodyPr>
            <a:normAutofit fontScale="85000" lnSpcReduction="20000"/>
          </a:bodyPr>
          <a:lstStyle/>
          <a:p>
            <a:pPr>
              <a:spcAft>
                <a:spcPts val="1200"/>
              </a:spcAft>
              <a:buClr>
                <a:schemeClr val="bg1"/>
              </a:buClr>
              <a:buSzPct val="150000"/>
              <a:buFont typeface="Wingdings" pitchFamily="2" charset="2"/>
              <a:buChar char="ü"/>
            </a:pPr>
            <a:r>
              <a:rPr lang="es-PE" sz="2800" dirty="0">
                <a:solidFill>
                  <a:schemeClr val="bg1"/>
                </a:solidFill>
              </a:rPr>
              <a:t>Práctica mayoritariamente femenina.</a:t>
            </a:r>
          </a:p>
          <a:p>
            <a:pPr>
              <a:spcAft>
                <a:spcPts val="1200"/>
              </a:spcAft>
              <a:buClr>
                <a:schemeClr val="bg1"/>
              </a:buClr>
              <a:buSzPct val="150000"/>
              <a:buFont typeface="Wingdings" pitchFamily="2" charset="2"/>
              <a:buChar char="ü"/>
            </a:pPr>
            <a:r>
              <a:rPr lang="es-PE" sz="2800" dirty="0">
                <a:solidFill>
                  <a:schemeClr val="bg1"/>
                </a:solidFill>
              </a:rPr>
              <a:t>Guía puntual para aclarar pensamientos y dudas cotidianas.</a:t>
            </a:r>
          </a:p>
          <a:p>
            <a:pPr>
              <a:spcAft>
                <a:spcPts val="1200"/>
              </a:spcAft>
              <a:buClr>
                <a:schemeClr val="bg1"/>
              </a:buClr>
              <a:buSzPct val="150000"/>
              <a:buFont typeface="Wingdings" pitchFamily="2" charset="2"/>
              <a:buChar char="ü"/>
            </a:pPr>
            <a:r>
              <a:rPr lang="es-PE" sz="2800" dirty="0">
                <a:solidFill>
                  <a:schemeClr val="bg1"/>
                </a:solidFill>
              </a:rPr>
              <a:t>Consejos sobre problemas con amigos o personas cercanas.</a:t>
            </a:r>
          </a:p>
          <a:p>
            <a:pPr>
              <a:spcAft>
                <a:spcPts val="1200"/>
              </a:spcAft>
              <a:buClr>
                <a:schemeClr val="bg1"/>
              </a:buClr>
              <a:buSzPct val="150000"/>
              <a:buFont typeface="Wingdings" pitchFamily="2" charset="2"/>
              <a:buChar char="ü"/>
            </a:pPr>
            <a:r>
              <a:rPr lang="es-PE" sz="2800" dirty="0">
                <a:solidFill>
                  <a:schemeClr val="bg1"/>
                </a:solidFill>
              </a:rPr>
              <a:t>Percepción de confidencialidad y no-juicio.</a:t>
            </a:r>
          </a:p>
          <a:p>
            <a:pPr>
              <a:spcAft>
                <a:spcPts val="1200"/>
              </a:spcAft>
              <a:buClr>
                <a:schemeClr val="bg1"/>
              </a:buClr>
              <a:buSzPct val="150000"/>
              <a:buFont typeface="Wingdings" pitchFamily="2" charset="2"/>
              <a:buChar char="ü"/>
            </a:pPr>
            <a:r>
              <a:rPr lang="es-PE" sz="2800" dirty="0">
                <a:solidFill>
                  <a:schemeClr val="bg1"/>
                </a:solidFill>
              </a:rPr>
              <a:t>Sentimiento de compañía y comprensión...</a:t>
            </a:r>
          </a:p>
          <a:p>
            <a:pPr>
              <a:spcAft>
                <a:spcPts val="1200"/>
              </a:spcAft>
              <a:buClr>
                <a:schemeClr val="bg1"/>
              </a:buClr>
              <a:buSzPct val="150000"/>
              <a:buFont typeface="Wingdings" pitchFamily="2" charset="2"/>
              <a:buChar char="ü"/>
            </a:pPr>
            <a:r>
              <a:rPr lang="es-PE" sz="2800" dirty="0">
                <a:solidFill>
                  <a:schemeClr val="bg1"/>
                </a:solidFill>
              </a:rPr>
              <a:t>... aunque las respuestas a veces se perciben como frías o inhumanas.</a:t>
            </a:r>
          </a:p>
        </p:txBody>
      </p:sp>
      <p:sp>
        <p:nvSpPr>
          <p:cNvPr id="19" name="Llamada ovalada 18">
            <a:extLst>
              <a:ext uri="{FF2B5EF4-FFF2-40B4-BE49-F238E27FC236}">
                <a16:creationId xmlns:a16="http://schemas.microsoft.com/office/drawing/2014/main" id="{549EBC5D-89E3-C233-B5DB-2C7056253D91}"/>
              </a:ext>
            </a:extLst>
          </p:cNvPr>
          <p:cNvSpPr/>
          <p:nvPr/>
        </p:nvSpPr>
        <p:spPr>
          <a:xfrm>
            <a:off x="644934" y="2510544"/>
            <a:ext cx="4469642" cy="3307976"/>
          </a:xfrm>
          <a:prstGeom prst="wedgeEllipseCallout">
            <a:avLst>
              <a:gd name="adj1" fmla="val -68190"/>
              <a:gd name="adj2" fmla="val 81114"/>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
                <a:srgbClr val="000000"/>
              </a:buClr>
              <a:buSzPts val="1100"/>
              <a:buFontTx/>
              <a:buNone/>
              <a:tabLst/>
              <a:defRPr/>
            </a:pPr>
            <a:r>
              <a:rPr kumimoji="0" lang="es-PE" sz="1800" b="0" i="0" u="none" strike="noStrike" kern="1200" cap="none" spc="0" normalizeH="0" baseline="0" noProof="0" dirty="0">
                <a:ln>
                  <a:noFill/>
                </a:ln>
                <a:solidFill>
                  <a:prstClr val="black"/>
                </a:solidFill>
                <a:effectLst/>
                <a:uLnTx/>
                <a:uFillTx/>
                <a:latin typeface="Aptos" panose="020B0004020202020204" pitchFamily="34" charset="0"/>
                <a:ea typeface="Arial"/>
                <a:cs typeface="Arial"/>
                <a:sym typeface="Arial"/>
              </a:rPr>
              <a:t>“</a:t>
            </a:r>
            <a:r>
              <a:rPr kumimoji="0" lang="es-PE" sz="1800" b="0" i="0" u="none" strike="noStrike" kern="1200" cap="none" spc="0" normalizeH="0" baseline="0" noProof="0" dirty="0">
                <a:ln>
                  <a:noFill/>
                </a:ln>
                <a:solidFill>
                  <a:prstClr val="black"/>
                </a:solidFill>
                <a:effectLst/>
                <a:uLnTx/>
                <a:uFillTx/>
                <a:latin typeface="Arial"/>
                <a:ea typeface="Arial"/>
                <a:cs typeface="Arial"/>
                <a:sym typeface="Arial"/>
              </a:rPr>
              <a:t>A veces cuando me peleo con una amiga y por </a:t>
            </a:r>
            <a:r>
              <a:rPr kumimoji="0" lang="es-PE" sz="1800" b="1" i="0" u="none" strike="noStrike" kern="1200" cap="none" spc="0" normalizeH="0" baseline="0" noProof="0" dirty="0">
                <a:ln>
                  <a:noFill/>
                </a:ln>
                <a:solidFill>
                  <a:prstClr val="black"/>
                </a:solidFill>
                <a:effectLst/>
                <a:uLnTx/>
                <a:uFillTx/>
                <a:latin typeface="Arial"/>
                <a:ea typeface="Arial"/>
                <a:cs typeface="Arial"/>
                <a:sym typeface="Arial"/>
              </a:rPr>
              <a:t>no perder la amistad</a:t>
            </a:r>
            <a:r>
              <a:rPr kumimoji="0" lang="es-PE" sz="1800" b="0" i="0" u="none" strike="noStrike" kern="1200" cap="none" spc="0" normalizeH="0" baseline="0" noProof="0" dirty="0">
                <a:ln>
                  <a:noFill/>
                </a:ln>
                <a:solidFill>
                  <a:prstClr val="black"/>
                </a:solidFill>
                <a:effectLst/>
                <a:uLnTx/>
                <a:uFillTx/>
                <a:latin typeface="Arial"/>
                <a:ea typeface="Arial"/>
                <a:cs typeface="Arial"/>
                <a:sym typeface="Arial"/>
              </a:rPr>
              <a:t> con una respuesta que solucione” </a:t>
            </a:r>
            <a:r>
              <a:rPr kumimoji="0" lang="es" sz="1800" b="0" i="1" u="none" strike="noStrike" kern="1200" cap="none" spc="0" normalizeH="0" baseline="0" noProof="0" dirty="0">
                <a:ln>
                  <a:noFill/>
                </a:ln>
                <a:solidFill>
                  <a:prstClr val="black"/>
                </a:solidFill>
                <a:effectLst/>
                <a:uLnTx/>
                <a:uFillTx/>
                <a:latin typeface="Aptos" panose="020B0004020202020204" pitchFamily="34" charset="0"/>
                <a:ea typeface="Arial"/>
                <a:cs typeface="Arial"/>
                <a:sym typeface="Arial"/>
              </a:rPr>
              <a:t>(P101, escuela pública, mujer)</a:t>
            </a:r>
            <a:endParaRPr kumimoji="0" lang="es-PE" sz="1800" b="0" i="1" u="none" strike="noStrike" kern="1200" cap="none" spc="0" normalizeH="0" baseline="0" noProof="0" dirty="0">
              <a:ln>
                <a:noFill/>
              </a:ln>
              <a:solidFill>
                <a:prstClr val="black"/>
              </a:solidFill>
              <a:effectLst/>
              <a:uLnTx/>
              <a:uFillTx/>
              <a:latin typeface="Aptos" panose="020B0004020202020204" pitchFamily="34" charset="0"/>
              <a:ea typeface="Arial"/>
              <a:cs typeface="Arial"/>
              <a:sym typeface="Arial"/>
            </a:endParaRPr>
          </a:p>
        </p:txBody>
      </p:sp>
      <p:grpSp>
        <p:nvGrpSpPr>
          <p:cNvPr id="10" name="Grupo 9">
            <a:extLst>
              <a:ext uri="{FF2B5EF4-FFF2-40B4-BE49-F238E27FC236}">
                <a16:creationId xmlns:a16="http://schemas.microsoft.com/office/drawing/2014/main" id="{46F0D755-6295-CFBE-9070-82E15D284433}"/>
              </a:ext>
            </a:extLst>
          </p:cNvPr>
          <p:cNvGrpSpPr/>
          <p:nvPr/>
        </p:nvGrpSpPr>
        <p:grpSpPr>
          <a:xfrm>
            <a:off x="316503" y="767042"/>
            <a:ext cx="1040217" cy="1032045"/>
            <a:chOff x="851066" y="1160542"/>
            <a:chExt cx="718343" cy="732115"/>
          </a:xfrm>
          <a:solidFill>
            <a:schemeClr val="accent2">
              <a:lumMod val="50000"/>
            </a:schemeClr>
          </a:solidFill>
        </p:grpSpPr>
        <p:grpSp>
          <p:nvGrpSpPr>
            <p:cNvPr id="4" name="Google Shape;370;g3664fc1d8c4_0_62">
              <a:extLst>
                <a:ext uri="{FF2B5EF4-FFF2-40B4-BE49-F238E27FC236}">
                  <a16:creationId xmlns:a16="http://schemas.microsoft.com/office/drawing/2014/main" id="{A2205725-C9AA-CC5B-90A6-F192F09F840A}"/>
                </a:ext>
              </a:extLst>
            </p:cNvPr>
            <p:cNvGrpSpPr/>
            <p:nvPr/>
          </p:nvGrpSpPr>
          <p:grpSpPr>
            <a:xfrm>
              <a:off x="851066" y="1160542"/>
              <a:ext cx="329981" cy="703802"/>
              <a:chOff x="4584850" y="4399275"/>
              <a:chExt cx="225875" cy="481825"/>
            </a:xfrm>
            <a:grpFill/>
          </p:grpSpPr>
          <p:sp>
            <p:nvSpPr>
              <p:cNvPr id="5" name="Google Shape;371;g3664fc1d8c4_0_62">
                <a:extLst>
                  <a:ext uri="{FF2B5EF4-FFF2-40B4-BE49-F238E27FC236}">
                    <a16:creationId xmlns:a16="http://schemas.microsoft.com/office/drawing/2014/main" id="{AB3070A0-E0FA-1319-C510-DAC4EAD321BE}"/>
                  </a:ext>
                </a:extLst>
              </p:cNvPr>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grpFill/>
              <a:ln>
                <a:noFill/>
              </a:ln>
            </p:spPr>
            <p:txBody>
              <a:bodyPr spcFirstLastPara="1" wrap="square" lIns="278925" tIns="278925" rIns="278925" bIns="278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4271"/>
                  <a:buFont typeface="Arial"/>
                  <a:buNone/>
                  <a:tabLst/>
                  <a:defRPr/>
                </a:pPr>
                <a:endParaRPr kumimoji="0" sz="4271" b="0" i="0" u="none" strike="noStrike" kern="1200" cap="none" spc="0" normalizeH="0" baseline="0" noProof="0">
                  <a:ln>
                    <a:noFill/>
                  </a:ln>
                  <a:solidFill>
                    <a:srgbClr val="435D74"/>
                  </a:solidFill>
                  <a:effectLst/>
                  <a:uLnTx/>
                  <a:uFillTx/>
                  <a:latin typeface="Arial"/>
                  <a:ea typeface="Arial"/>
                  <a:cs typeface="Arial"/>
                  <a:sym typeface="Arial"/>
                </a:endParaRPr>
              </a:p>
            </p:txBody>
          </p:sp>
          <p:sp>
            <p:nvSpPr>
              <p:cNvPr id="6" name="Google Shape;372;g3664fc1d8c4_0_62">
                <a:extLst>
                  <a:ext uri="{FF2B5EF4-FFF2-40B4-BE49-F238E27FC236}">
                    <a16:creationId xmlns:a16="http://schemas.microsoft.com/office/drawing/2014/main" id="{9C3E479F-5FD4-82D8-A1A2-F402E01F3391}"/>
                  </a:ext>
                </a:extLst>
              </p:cNvPr>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grpFill/>
              <a:ln>
                <a:noFill/>
              </a:ln>
            </p:spPr>
            <p:txBody>
              <a:bodyPr spcFirstLastPara="1" wrap="square" lIns="278925" tIns="278925" rIns="278925" bIns="278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4271"/>
                  <a:buFont typeface="Arial"/>
                  <a:buNone/>
                  <a:tabLst/>
                  <a:defRPr/>
                </a:pPr>
                <a:endParaRPr kumimoji="0" sz="4271" b="0" i="0" u="none" strike="noStrike" kern="1200" cap="none" spc="0" normalizeH="0" baseline="0" noProof="0">
                  <a:ln>
                    <a:noFill/>
                  </a:ln>
                  <a:solidFill>
                    <a:srgbClr val="435D74"/>
                  </a:solidFill>
                  <a:effectLst/>
                  <a:uLnTx/>
                  <a:uFillTx/>
                  <a:latin typeface="Arial"/>
                  <a:ea typeface="Arial"/>
                  <a:cs typeface="Arial"/>
                  <a:sym typeface="Arial"/>
                </a:endParaRPr>
              </a:p>
            </p:txBody>
          </p:sp>
        </p:grpSp>
        <p:grpSp>
          <p:nvGrpSpPr>
            <p:cNvPr id="7" name="Google Shape;373;g3664fc1d8c4_0_62">
              <a:extLst>
                <a:ext uri="{FF2B5EF4-FFF2-40B4-BE49-F238E27FC236}">
                  <a16:creationId xmlns:a16="http://schemas.microsoft.com/office/drawing/2014/main" id="{691365FC-B077-1C42-D939-2BCB6D81F19C}"/>
                </a:ext>
              </a:extLst>
            </p:cNvPr>
            <p:cNvGrpSpPr/>
            <p:nvPr/>
          </p:nvGrpSpPr>
          <p:grpSpPr>
            <a:xfrm>
              <a:off x="1239428" y="1188855"/>
              <a:ext cx="329981" cy="703802"/>
              <a:chOff x="4584850" y="4399275"/>
              <a:chExt cx="225875" cy="481825"/>
            </a:xfrm>
            <a:grpFill/>
          </p:grpSpPr>
          <p:sp>
            <p:nvSpPr>
              <p:cNvPr id="8" name="Google Shape;374;g3664fc1d8c4_0_62">
                <a:extLst>
                  <a:ext uri="{FF2B5EF4-FFF2-40B4-BE49-F238E27FC236}">
                    <a16:creationId xmlns:a16="http://schemas.microsoft.com/office/drawing/2014/main" id="{6C2AD8A5-9071-DE48-C9C8-81518AF41122}"/>
                  </a:ext>
                </a:extLst>
              </p:cNvPr>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grpFill/>
              <a:ln>
                <a:noFill/>
              </a:ln>
            </p:spPr>
            <p:txBody>
              <a:bodyPr spcFirstLastPara="1" wrap="square" lIns="278925" tIns="278925" rIns="278925" bIns="278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4271"/>
                  <a:buFont typeface="Arial"/>
                  <a:buNone/>
                  <a:tabLst/>
                  <a:defRPr/>
                </a:pPr>
                <a:endParaRPr kumimoji="0" sz="4271" b="0" i="0" u="none" strike="noStrike" kern="1200" cap="none" spc="0" normalizeH="0" baseline="0" noProof="0">
                  <a:ln>
                    <a:noFill/>
                  </a:ln>
                  <a:solidFill>
                    <a:srgbClr val="435D74"/>
                  </a:solidFill>
                  <a:effectLst/>
                  <a:uLnTx/>
                  <a:uFillTx/>
                  <a:latin typeface="Arial"/>
                  <a:ea typeface="Arial"/>
                  <a:cs typeface="Arial"/>
                  <a:sym typeface="Arial"/>
                </a:endParaRPr>
              </a:p>
            </p:txBody>
          </p:sp>
          <p:sp>
            <p:nvSpPr>
              <p:cNvPr id="9" name="Google Shape;375;g3664fc1d8c4_0_62">
                <a:extLst>
                  <a:ext uri="{FF2B5EF4-FFF2-40B4-BE49-F238E27FC236}">
                    <a16:creationId xmlns:a16="http://schemas.microsoft.com/office/drawing/2014/main" id="{FEF580EA-10CE-F298-8ED1-D3C61FE80ACD}"/>
                  </a:ext>
                </a:extLst>
              </p:cNvPr>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grpFill/>
              <a:ln>
                <a:noFill/>
              </a:ln>
            </p:spPr>
            <p:txBody>
              <a:bodyPr spcFirstLastPara="1" wrap="square" lIns="278925" tIns="278925" rIns="278925" bIns="278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4271"/>
                  <a:buFont typeface="Arial"/>
                  <a:buNone/>
                  <a:tabLst/>
                  <a:defRPr/>
                </a:pPr>
                <a:endParaRPr kumimoji="0" sz="4271" b="0" i="0" u="none" strike="noStrike" kern="1200" cap="none" spc="0" normalizeH="0" baseline="0" noProof="0">
                  <a:ln>
                    <a:noFill/>
                  </a:ln>
                  <a:solidFill>
                    <a:srgbClr val="435D74"/>
                  </a:solidFill>
                  <a:effectLst/>
                  <a:uLnTx/>
                  <a:uFillTx/>
                  <a:latin typeface="Arial"/>
                  <a:ea typeface="Arial"/>
                  <a:cs typeface="Arial"/>
                  <a:sym typeface="Arial"/>
                </a:endParaRPr>
              </a:p>
            </p:txBody>
          </p:sp>
        </p:grpSp>
      </p:grpSp>
    </p:spTree>
    <p:extLst>
      <p:ext uri="{BB962C8B-B14F-4D97-AF65-F5344CB8AC3E}">
        <p14:creationId xmlns:p14="http://schemas.microsoft.com/office/powerpoint/2010/main" val="2036060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dissolv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80D709-F264-FB1A-EBCD-1D55E8DD78D1}"/>
              </a:ext>
            </a:extLst>
          </p:cNvPr>
          <p:cNvSpPr>
            <a:spLocks noGrp="1"/>
          </p:cNvSpPr>
          <p:nvPr>
            <p:ph type="title"/>
          </p:nvPr>
        </p:nvSpPr>
        <p:spPr>
          <a:xfrm>
            <a:off x="831850" y="1709738"/>
            <a:ext cx="10515600" cy="2425107"/>
          </a:xfrm>
        </p:spPr>
        <p:txBody>
          <a:bodyPr/>
          <a:lstStyle/>
          <a:p>
            <a:r>
              <a:rPr lang="es-PE" dirty="0"/>
              <a:t>… ¿y cómo la </a:t>
            </a:r>
            <a:br>
              <a:rPr lang="es-PE" dirty="0"/>
            </a:br>
            <a:r>
              <a:rPr lang="es-PE" dirty="0"/>
              <a:t>imaginan?</a:t>
            </a:r>
          </a:p>
        </p:txBody>
      </p:sp>
      <p:grpSp>
        <p:nvGrpSpPr>
          <p:cNvPr id="4" name="Google Shape;408;g38cbc1863c9_2_5">
            <a:extLst>
              <a:ext uri="{FF2B5EF4-FFF2-40B4-BE49-F238E27FC236}">
                <a16:creationId xmlns:a16="http://schemas.microsoft.com/office/drawing/2014/main" id="{CFFE6E2E-5C19-505F-7D67-7776CE7F25B7}"/>
              </a:ext>
            </a:extLst>
          </p:cNvPr>
          <p:cNvGrpSpPr/>
          <p:nvPr/>
        </p:nvGrpSpPr>
        <p:grpSpPr>
          <a:xfrm>
            <a:off x="5567270" y="971101"/>
            <a:ext cx="5919749" cy="5375535"/>
            <a:chOff x="4050722" y="648825"/>
            <a:chExt cx="4735650" cy="4297884"/>
          </a:xfrm>
        </p:grpSpPr>
        <p:sp>
          <p:nvSpPr>
            <p:cNvPr id="5" name="Google Shape;409;g38cbc1863c9_2_5">
              <a:extLst>
                <a:ext uri="{FF2B5EF4-FFF2-40B4-BE49-F238E27FC236}">
                  <a16:creationId xmlns:a16="http://schemas.microsoft.com/office/drawing/2014/main" id="{1C84F240-558E-F1A5-EA8C-528CABF0EC8A}"/>
                </a:ext>
              </a:extLst>
            </p:cNvPr>
            <p:cNvSpPr/>
            <p:nvPr/>
          </p:nvSpPr>
          <p:spPr>
            <a:xfrm>
              <a:off x="4228400" y="1297450"/>
              <a:ext cx="1637400" cy="453000"/>
            </a:xfrm>
            <a:prstGeom prst="roundRect">
              <a:avLst>
                <a:gd name="adj" fmla="val 1666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0" i="0" u="none" strike="noStrike" kern="1200" cap="none" spc="0" normalizeH="0" baseline="0" noProof="0">
                  <a:ln>
                    <a:noFill/>
                  </a:ln>
                  <a:solidFill>
                    <a:prstClr val="black"/>
                  </a:solidFill>
                  <a:effectLst/>
                  <a:uLnTx/>
                  <a:uFillTx/>
                  <a:latin typeface="Nunito"/>
                  <a:ea typeface="Nunito"/>
                  <a:cs typeface="Nunito"/>
                  <a:sym typeface="Nunito"/>
                </a:rPr>
                <a:t>Elementos materiales</a:t>
              </a:r>
              <a:endParaRPr kumimoji="0" sz="1800" b="0" i="0" u="none" strike="noStrike" kern="1200" cap="none" spc="0" normalizeH="0" baseline="0" noProof="0">
                <a:ln>
                  <a:noFill/>
                </a:ln>
                <a:solidFill>
                  <a:prstClr val="black"/>
                </a:solidFill>
                <a:effectLst/>
                <a:uLnTx/>
                <a:uFillTx/>
                <a:latin typeface="Nunito"/>
                <a:ea typeface="Nunito"/>
                <a:cs typeface="Nunito"/>
                <a:sym typeface="Nunito"/>
              </a:endParaRPr>
            </a:p>
          </p:txBody>
        </p:sp>
        <p:sp>
          <p:nvSpPr>
            <p:cNvPr id="6" name="Google Shape;410;g38cbc1863c9_2_5">
              <a:extLst>
                <a:ext uri="{FF2B5EF4-FFF2-40B4-BE49-F238E27FC236}">
                  <a16:creationId xmlns:a16="http://schemas.microsoft.com/office/drawing/2014/main" id="{07461C4D-E1EF-E4BE-1109-D6B556D22181}"/>
                </a:ext>
              </a:extLst>
            </p:cNvPr>
            <p:cNvSpPr/>
            <p:nvPr/>
          </p:nvSpPr>
          <p:spPr>
            <a:xfrm>
              <a:off x="6971175" y="1297450"/>
              <a:ext cx="1637400" cy="453000"/>
            </a:xfrm>
            <a:prstGeom prst="roundRect">
              <a:avLst>
                <a:gd name="adj" fmla="val 1666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0" i="0" u="none" strike="noStrike" kern="1200" cap="none" spc="0" normalizeH="0" baseline="0" noProof="0">
                  <a:ln>
                    <a:noFill/>
                  </a:ln>
                  <a:solidFill>
                    <a:prstClr val="black"/>
                  </a:solidFill>
                  <a:effectLst/>
                  <a:uLnTx/>
                  <a:uFillTx/>
                  <a:latin typeface="Nunito"/>
                  <a:ea typeface="Nunito"/>
                  <a:cs typeface="Nunito"/>
                  <a:sym typeface="Nunito"/>
                </a:rPr>
                <a:t>Elementos simbólicos</a:t>
              </a:r>
              <a:endParaRPr kumimoji="0" sz="1800" b="0" i="0" u="none" strike="noStrike" kern="1200" cap="none" spc="0" normalizeH="0" baseline="0" noProof="0">
                <a:ln>
                  <a:noFill/>
                </a:ln>
                <a:solidFill>
                  <a:prstClr val="black"/>
                </a:solidFill>
                <a:effectLst/>
                <a:uLnTx/>
                <a:uFillTx/>
                <a:latin typeface="Nunito"/>
                <a:ea typeface="Nunito"/>
                <a:cs typeface="Nunito"/>
                <a:sym typeface="Nunito"/>
              </a:endParaRPr>
            </a:p>
          </p:txBody>
        </p:sp>
        <p:sp>
          <p:nvSpPr>
            <p:cNvPr id="7" name="Google Shape;411;g38cbc1863c9_2_5">
              <a:extLst>
                <a:ext uri="{FF2B5EF4-FFF2-40B4-BE49-F238E27FC236}">
                  <a16:creationId xmlns:a16="http://schemas.microsoft.com/office/drawing/2014/main" id="{048799C4-0E23-0274-F0BE-E7EC84ADC546}"/>
                </a:ext>
              </a:extLst>
            </p:cNvPr>
            <p:cNvSpPr/>
            <p:nvPr/>
          </p:nvSpPr>
          <p:spPr>
            <a:xfrm>
              <a:off x="5581175" y="648825"/>
              <a:ext cx="1637400" cy="4530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0" i="0" u="none" strike="noStrike" kern="1200" cap="none" spc="0" normalizeH="0" baseline="0" noProof="0">
                  <a:ln>
                    <a:noFill/>
                  </a:ln>
                  <a:solidFill>
                    <a:prstClr val="black"/>
                  </a:solidFill>
                  <a:effectLst/>
                  <a:uLnTx/>
                  <a:uFillTx/>
                  <a:latin typeface="Nunito"/>
                  <a:ea typeface="Nunito"/>
                  <a:cs typeface="Nunito"/>
                  <a:sym typeface="Nunito"/>
                </a:rPr>
                <a:t>Entornos</a:t>
              </a:r>
              <a:endParaRPr kumimoji="0" sz="1800" b="0" i="0" u="none" strike="noStrike" kern="1200" cap="none" spc="0" normalizeH="0" baseline="0" noProof="0">
                <a:ln>
                  <a:noFill/>
                </a:ln>
                <a:solidFill>
                  <a:prstClr val="black"/>
                </a:solidFill>
                <a:effectLst/>
                <a:uLnTx/>
                <a:uFillTx/>
                <a:latin typeface="Nunito"/>
                <a:ea typeface="Nunito"/>
                <a:cs typeface="Nunito"/>
                <a:sym typeface="Nunito"/>
              </a:endParaRPr>
            </a:p>
          </p:txBody>
        </p:sp>
        <p:cxnSp>
          <p:nvCxnSpPr>
            <p:cNvPr id="8" name="Google Shape;412;g38cbc1863c9_2_5">
              <a:extLst>
                <a:ext uri="{FF2B5EF4-FFF2-40B4-BE49-F238E27FC236}">
                  <a16:creationId xmlns:a16="http://schemas.microsoft.com/office/drawing/2014/main" id="{D96FA0A5-EEC0-AA81-8721-F0C0312C9865}"/>
                </a:ext>
              </a:extLst>
            </p:cNvPr>
            <p:cNvCxnSpPr>
              <a:stCxn id="5" idx="0"/>
              <a:endCxn id="7" idx="1"/>
            </p:cNvCxnSpPr>
            <p:nvPr/>
          </p:nvCxnSpPr>
          <p:spPr>
            <a:xfrm rot="-5400000">
              <a:off x="5103050" y="819400"/>
              <a:ext cx="422100" cy="534000"/>
            </a:xfrm>
            <a:prstGeom prst="curvedConnector2">
              <a:avLst/>
            </a:prstGeom>
            <a:noFill/>
            <a:ln w="9525" cap="flat" cmpd="sng">
              <a:solidFill>
                <a:schemeClr val="dk2"/>
              </a:solidFill>
              <a:prstDash val="solid"/>
              <a:round/>
              <a:headEnd type="none" w="med" len="med"/>
              <a:tailEnd type="none" w="med" len="med"/>
            </a:ln>
          </p:spPr>
        </p:cxnSp>
        <p:cxnSp>
          <p:nvCxnSpPr>
            <p:cNvPr id="9" name="Google Shape;413;g38cbc1863c9_2_5">
              <a:extLst>
                <a:ext uri="{FF2B5EF4-FFF2-40B4-BE49-F238E27FC236}">
                  <a16:creationId xmlns:a16="http://schemas.microsoft.com/office/drawing/2014/main" id="{F65DFBE3-CAC5-4334-3CD7-3C6F84E8DB19}"/>
                </a:ext>
              </a:extLst>
            </p:cNvPr>
            <p:cNvCxnSpPr>
              <a:stCxn id="7" idx="3"/>
              <a:endCxn id="6" idx="0"/>
            </p:cNvCxnSpPr>
            <p:nvPr/>
          </p:nvCxnSpPr>
          <p:spPr>
            <a:xfrm>
              <a:off x="7218575" y="875325"/>
              <a:ext cx="571200" cy="422100"/>
            </a:xfrm>
            <a:prstGeom prst="curvedConnector2">
              <a:avLst/>
            </a:prstGeom>
            <a:noFill/>
            <a:ln w="9525" cap="flat" cmpd="sng">
              <a:solidFill>
                <a:schemeClr val="dk2"/>
              </a:solidFill>
              <a:prstDash val="solid"/>
              <a:round/>
              <a:headEnd type="none" w="med" len="med"/>
              <a:tailEnd type="none" w="med" len="med"/>
            </a:ln>
          </p:spPr>
        </p:cxnSp>
        <p:cxnSp>
          <p:nvCxnSpPr>
            <p:cNvPr id="10" name="Google Shape;414;g38cbc1863c9_2_5">
              <a:extLst>
                <a:ext uri="{FF2B5EF4-FFF2-40B4-BE49-F238E27FC236}">
                  <a16:creationId xmlns:a16="http://schemas.microsoft.com/office/drawing/2014/main" id="{B8C79DDA-3E15-D09E-5633-25463BF72874}"/>
                </a:ext>
              </a:extLst>
            </p:cNvPr>
            <p:cNvCxnSpPr>
              <a:stCxn id="5" idx="3"/>
              <a:endCxn id="6" idx="1"/>
            </p:cNvCxnSpPr>
            <p:nvPr/>
          </p:nvCxnSpPr>
          <p:spPr>
            <a:xfrm>
              <a:off x="5865800" y="1523950"/>
              <a:ext cx="1105500" cy="0"/>
            </a:xfrm>
            <a:prstGeom prst="straightConnector1">
              <a:avLst/>
            </a:prstGeom>
            <a:noFill/>
            <a:ln w="9525" cap="flat" cmpd="sng">
              <a:solidFill>
                <a:schemeClr val="dk2"/>
              </a:solidFill>
              <a:prstDash val="solid"/>
              <a:round/>
              <a:headEnd type="triangle" w="med" len="med"/>
              <a:tailEnd type="triangle" w="med" len="med"/>
            </a:ln>
          </p:spPr>
        </p:cxnSp>
        <p:grpSp>
          <p:nvGrpSpPr>
            <p:cNvPr id="11" name="Google Shape;415;g38cbc1863c9_2_5">
              <a:extLst>
                <a:ext uri="{FF2B5EF4-FFF2-40B4-BE49-F238E27FC236}">
                  <a16:creationId xmlns:a16="http://schemas.microsoft.com/office/drawing/2014/main" id="{06801638-1C05-47C7-D592-B817400BC9C0}"/>
                </a:ext>
              </a:extLst>
            </p:cNvPr>
            <p:cNvGrpSpPr/>
            <p:nvPr/>
          </p:nvGrpSpPr>
          <p:grpSpPr>
            <a:xfrm>
              <a:off x="4050722" y="1799388"/>
              <a:ext cx="4735650" cy="3147321"/>
              <a:chOff x="4050722" y="1799388"/>
              <a:chExt cx="4735650" cy="3147321"/>
            </a:xfrm>
          </p:grpSpPr>
          <p:sp>
            <p:nvSpPr>
              <p:cNvPr id="12" name="Google Shape;416;g38cbc1863c9_2_5">
                <a:extLst>
                  <a:ext uri="{FF2B5EF4-FFF2-40B4-BE49-F238E27FC236}">
                    <a16:creationId xmlns:a16="http://schemas.microsoft.com/office/drawing/2014/main" id="{A7681DF1-B0C4-A541-8F2A-602FAE76ABDE}"/>
                  </a:ext>
                </a:extLst>
              </p:cNvPr>
              <p:cNvSpPr/>
              <p:nvPr/>
            </p:nvSpPr>
            <p:spPr>
              <a:xfrm rot="21599586">
                <a:off x="6106287" y="1799388"/>
                <a:ext cx="1637400" cy="868637"/>
              </a:xfrm>
              <a:prstGeom prst="cloud">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white"/>
                  </a:solidFill>
                  <a:effectLst/>
                  <a:uLnTx/>
                  <a:uFillTx/>
                  <a:latin typeface="Nunito"/>
                  <a:ea typeface="Nunito"/>
                  <a:cs typeface="Nunito"/>
                  <a:sym typeface="Nunito"/>
                </a:endParaRPr>
              </a:p>
            </p:txBody>
          </p:sp>
          <p:sp>
            <p:nvSpPr>
              <p:cNvPr id="13" name="Google Shape;417;g38cbc1863c9_2_5">
                <a:extLst>
                  <a:ext uri="{FF2B5EF4-FFF2-40B4-BE49-F238E27FC236}">
                    <a16:creationId xmlns:a16="http://schemas.microsoft.com/office/drawing/2014/main" id="{90535859-B6F6-1371-4FF4-5478AA2426B9}"/>
                  </a:ext>
                </a:extLst>
              </p:cNvPr>
              <p:cNvSpPr/>
              <p:nvPr/>
            </p:nvSpPr>
            <p:spPr>
              <a:xfrm rot="1260">
                <a:off x="5598809" y="3754359"/>
                <a:ext cx="1637400" cy="4530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0" i="0" u="none" strike="noStrike" kern="1200" cap="none" spc="0" normalizeH="0" baseline="0" noProof="0">
                    <a:ln>
                      <a:noFill/>
                    </a:ln>
                    <a:solidFill>
                      <a:prstClr val="black"/>
                    </a:solidFill>
                    <a:effectLst/>
                    <a:uLnTx/>
                    <a:uFillTx/>
                    <a:latin typeface="Nunito"/>
                    <a:ea typeface="Nunito"/>
                    <a:cs typeface="Nunito"/>
                    <a:sym typeface="Nunito"/>
                  </a:rPr>
                  <a:t>Relación IA-Humano</a:t>
                </a:r>
                <a:endParaRPr kumimoji="0" sz="1800" b="0" i="0" u="none" strike="noStrike" kern="1200" cap="none" spc="0" normalizeH="0" baseline="0" noProof="0">
                  <a:ln>
                    <a:noFill/>
                  </a:ln>
                  <a:solidFill>
                    <a:prstClr val="black"/>
                  </a:solidFill>
                  <a:effectLst/>
                  <a:uLnTx/>
                  <a:uFillTx/>
                  <a:latin typeface="Nunito"/>
                  <a:ea typeface="Nunito"/>
                  <a:cs typeface="Nunito"/>
                  <a:sym typeface="Nunito"/>
                </a:endParaRPr>
              </a:p>
            </p:txBody>
          </p:sp>
          <p:sp>
            <p:nvSpPr>
              <p:cNvPr id="14" name="Google Shape;418;g38cbc1863c9_2_5">
                <a:extLst>
                  <a:ext uri="{FF2B5EF4-FFF2-40B4-BE49-F238E27FC236}">
                    <a16:creationId xmlns:a16="http://schemas.microsoft.com/office/drawing/2014/main" id="{F1E6B108-2011-5BF5-B628-5C72F82F9CB5}"/>
                  </a:ext>
                </a:extLst>
              </p:cNvPr>
              <p:cNvSpPr/>
              <p:nvPr/>
            </p:nvSpPr>
            <p:spPr>
              <a:xfrm rot="1260">
                <a:off x="7148972" y="3181277"/>
                <a:ext cx="1637400" cy="4530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0" i="0" u="none" strike="noStrike" kern="1200" cap="none" spc="0" normalizeH="0" baseline="0" noProof="0">
                    <a:ln>
                      <a:noFill/>
                    </a:ln>
                    <a:solidFill>
                      <a:prstClr val="black"/>
                    </a:solidFill>
                    <a:effectLst/>
                    <a:uLnTx/>
                    <a:uFillTx/>
                    <a:latin typeface="Nunito"/>
                    <a:ea typeface="Nunito"/>
                    <a:cs typeface="Nunito"/>
                    <a:sym typeface="Nunito"/>
                  </a:rPr>
                  <a:t>Roles y poder</a:t>
                </a:r>
                <a:endParaRPr kumimoji="0" sz="1800" b="0" i="0" u="none" strike="noStrike" kern="1200" cap="none" spc="0" normalizeH="0" baseline="0" noProof="0">
                  <a:ln>
                    <a:noFill/>
                  </a:ln>
                  <a:solidFill>
                    <a:prstClr val="black"/>
                  </a:solidFill>
                  <a:effectLst/>
                  <a:uLnTx/>
                  <a:uFillTx/>
                  <a:latin typeface="Nunito"/>
                  <a:ea typeface="Nunito"/>
                  <a:cs typeface="Nunito"/>
                  <a:sym typeface="Nunito"/>
                </a:endParaRPr>
              </a:p>
            </p:txBody>
          </p:sp>
          <p:sp>
            <p:nvSpPr>
              <p:cNvPr id="15" name="Google Shape;419;g38cbc1863c9_2_5">
                <a:extLst>
                  <a:ext uri="{FF2B5EF4-FFF2-40B4-BE49-F238E27FC236}">
                    <a16:creationId xmlns:a16="http://schemas.microsoft.com/office/drawing/2014/main" id="{306D9A7E-E33C-24E1-3AB9-914FBCAB94E8}"/>
                  </a:ext>
                </a:extLst>
              </p:cNvPr>
              <p:cNvSpPr/>
              <p:nvPr/>
            </p:nvSpPr>
            <p:spPr>
              <a:xfrm rot="1260">
                <a:off x="4050722" y="3179991"/>
                <a:ext cx="1637400" cy="4530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0" i="0" u="none" strike="noStrike" kern="1200" cap="none" spc="0" normalizeH="0" baseline="0" noProof="0">
                    <a:ln>
                      <a:noFill/>
                    </a:ln>
                    <a:solidFill>
                      <a:prstClr val="black"/>
                    </a:solidFill>
                    <a:effectLst/>
                    <a:uLnTx/>
                    <a:uFillTx/>
                    <a:latin typeface="Nunito"/>
                    <a:ea typeface="Nunito"/>
                    <a:cs typeface="Nunito"/>
                    <a:sym typeface="Nunito"/>
                  </a:rPr>
                  <a:t>Atributos</a:t>
                </a:r>
                <a:endParaRPr kumimoji="0" sz="1800" b="0" i="0" u="none" strike="noStrike" kern="1200" cap="none" spc="0" normalizeH="0" baseline="0" noProof="0">
                  <a:ln>
                    <a:noFill/>
                  </a:ln>
                  <a:solidFill>
                    <a:prstClr val="black"/>
                  </a:solidFill>
                  <a:effectLst/>
                  <a:uLnTx/>
                  <a:uFillTx/>
                  <a:latin typeface="Nunito"/>
                  <a:ea typeface="Nunito"/>
                  <a:cs typeface="Nunito"/>
                  <a:sym typeface="Nunito"/>
                </a:endParaRPr>
              </a:p>
            </p:txBody>
          </p:sp>
          <p:sp>
            <p:nvSpPr>
              <p:cNvPr id="16" name="Google Shape;420;g38cbc1863c9_2_5">
                <a:extLst>
                  <a:ext uri="{FF2B5EF4-FFF2-40B4-BE49-F238E27FC236}">
                    <a16:creationId xmlns:a16="http://schemas.microsoft.com/office/drawing/2014/main" id="{36E0007C-532B-2F09-3495-08D08BD5BF61}"/>
                  </a:ext>
                </a:extLst>
              </p:cNvPr>
              <p:cNvSpPr/>
              <p:nvPr/>
            </p:nvSpPr>
            <p:spPr>
              <a:xfrm rot="1260">
                <a:off x="5598502" y="4493709"/>
                <a:ext cx="1637400" cy="4530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0" i="0" u="none" strike="noStrike" kern="1200" cap="none" spc="0" normalizeH="0" baseline="0" noProof="0">
                    <a:ln>
                      <a:noFill/>
                    </a:ln>
                    <a:solidFill>
                      <a:prstClr val="black"/>
                    </a:solidFill>
                    <a:effectLst/>
                    <a:uLnTx/>
                    <a:uFillTx/>
                    <a:latin typeface="Nunito"/>
                    <a:ea typeface="Nunito"/>
                    <a:cs typeface="Nunito"/>
                    <a:sym typeface="Nunito"/>
                  </a:rPr>
                  <a:t>Fuente de incertidumbre</a:t>
                </a:r>
                <a:endParaRPr kumimoji="0" sz="1800" b="0" i="0" u="none" strike="noStrike" kern="1200" cap="none" spc="0" normalizeH="0" baseline="0" noProof="0">
                  <a:ln>
                    <a:noFill/>
                  </a:ln>
                  <a:solidFill>
                    <a:prstClr val="black"/>
                  </a:solidFill>
                  <a:effectLst/>
                  <a:uLnTx/>
                  <a:uFillTx/>
                  <a:latin typeface="Nunito"/>
                  <a:ea typeface="Nunito"/>
                  <a:cs typeface="Nunito"/>
                  <a:sym typeface="Nunito"/>
                </a:endParaRPr>
              </a:p>
            </p:txBody>
          </p:sp>
          <p:cxnSp>
            <p:nvCxnSpPr>
              <p:cNvPr id="17" name="Google Shape;421;g38cbc1863c9_2_5">
                <a:extLst>
                  <a:ext uri="{FF2B5EF4-FFF2-40B4-BE49-F238E27FC236}">
                    <a16:creationId xmlns:a16="http://schemas.microsoft.com/office/drawing/2014/main" id="{085F021E-D8D9-49D6-BB33-5299E3077F1F}"/>
                  </a:ext>
                </a:extLst>
              </p:cNvPr>
              <p:cNvCxnSpPr>
                <a:stCxn id="13" idx="0"/>
                <a:endCxn id="14" idx="1"/>
              </p:cNvCxnSpPr>
              <p:nvPr/>
            </p:nvCxnSpPr>
            <p:spPr>
              <a:xfrm rot="10800000" flipH="1">
                <a:off x="6417659" y="3407559"/>
                <a:ext cx="731400" cy="346800"/>
              </a:xfrm>
              <a:prstGeom prst="straightConnector1">
                <a:avLst/>
              </a:prstGeom>
              <a:noFill/>
              <a:ln w="9525" cap="flat" cmpd="sng">
                <a:solidFill>
                  <a:schemeClr val="dk2"/>
                </a:solidFill>
                <a:prstDash val="solid"/>
                <a:round/>
                <a:headEnd type="none" w="med" len="med"/>
                <a:tailEnd type="triangle" w="med" len="med"/>
              </a:ln>
            </p:spPr>
          </p:cxnSp>
          <p:cxnSp>
            <p:nvCxnSpPr>
              <p:cNvPr id="18" name="Google Shape;422;g38cbc1863c9_2_5">
                <a:extLst>
                  <a:ext uri="{FF2B5EF4-FFF2-40B4-BE49-F238E27FC236}">
                    <a16:creationId xmlns:a16="http://schemas.microsoft.com/office/drawing/2014/main" id="{B6808BDA-6663-7DA4-0A35-65A95C58BE70}"/>
                  </a:ext>
                </a:extLst>
              </p:cNvPr>
              <p:cNvCxnSpPr>
                <a:stCxn id="13" idx="0"/>
                <a:endCxn id="15" idx="3"/>
              </p:cNvCxnSpPr>
              <p:nvPr/>
            </p:nvCxnSpPr>
            <p:spPr>
              <a:xfrm rot="10800000">
                <a:off x="5688059" y="3406659"/>
                <a:ext cx="729600" cy="347700"/>
              </a:xfrm>
              <a:prstGeom prst="straightConnector1">
                <a:avLst/>
              </a:prstGeom>
              <a:noFill/>
              <a:ln w="9525" cap="flat" cmpd="sng">
                <a:solidFill>
                  <a:schemeClr val="dk2"/>
                </a:solidFill>
                <a:prstDash val="solid"/>
                <a:round/>
                <a:headEnd type="none" w="med" len="med"/>
                <a:tailEnd type="triangle" w="med" len="med"/>
              </a:ln>
            </p:spPr>
          </p:cxnSp>
          <p:cxnSp>
            <p:nvCxnSpPr>
              <p:cNvPr id="19" name="Google Shape;423;g38cbc1863c9_2_5">
                <a:extLst>
                  <a:ext uri="{FF2B5EF4-FFF2-40B4-BE49-F238E27FC236}">
                    <a16:creationId xmlns:a16="http://schemas.microsoft.com/office/drawing/2014/main" id="{F55562D3-3F7F-B88A-ABB7-E01BE95641F7}"/>
                  </a:ext>
                </a:extLst>
              </p:cNvPr>
              <p:cNvCxnSpPr>
                <a:stCxn id="15" idx="3"/>
                <a:endCxn id="14" idx="1"/>
              </p:cNvCxnSpPr>
              <p:nvPr/>
            </p:nvCxnSpPr>
            <p:spPr>
              <a:xfrm>
                <a:off x="5688122" y="3406791"/>
                <a:ext cx="1460700" cy="600"/>
              </a:xfrm>
              <a:prstGeom prst="straightConnector1">
                <a:avLst/>
              </a:prstGeom>
              <a:noFill/>
              <a:ln w="9525" cap="flat" cmpd="sng">
                <a:solidFill>
                  <a:schemeClr val="dk2"/>
                </a:solidFill>
                <a:prstDash val="solid"/>
                <a:round/>
                <a:headEnd type="triangle" w="med" len="med"/>
                <a:tailEnd type="triangle" w="med" len="med"/>
              </a:ln>
            </p:spPr>
          </p:cxnSp>
          <p:cxnSp>
            <p:nvCxnSpPr>
              <p:cNvPr id="20" name="Google Shape;424;g38cbc1863c9_2_5">
                <a:extLst>
                  <a:ext uri="{FF2B5EF4-FFF2-40B4-BE49-F238E27FC236}">
                    <a16:creationId xmlns:a16="http://schemas.microsoft.com/office/drawing/2014/main" id="{BEEBAC29-9BF8-86BD-A3C2-1F5DF1C80CB6}"/>
                  </a:ext>
                </a:extLst>
              </p:cNvPr>
              <p:cNvCxnSpPr>
                <a:stCxn id="16" idx="1"/>
                <a:endCxn id="15" idx="2"/>
              </p:cNvCxnSpPr>
              <p:nvPr/>
            </p:nvCxnSpPr>
            <p:spPr>
              <a:xfrm rot="10800000">
                <a:off x="4869202" y="3633009"/>
                <a:ext cx="729300" cy="1086900"/>
              </a:xfrm>
              <a:prstGeom prst="curvedConnector2">
                <a:avLst/>
              </a:prstGeom>
              <a:noFill/>
              <a:ln w="9525" cap="flat" cmpd="sng">
                <a:solidFill>
                  <a:schemeClr val="dk2"/>
                </a:solidFill>
                <a:prstDash val="solid"/>
                <a:round/>
                <a:headEnd type="none" w="med" len="med"/>
                <a:tailEnd type="none" w="med" len="med"/>
              </a:ln>
            </p:spPr>
          </p:cxnSp>
          <p:cxnSp>
            <p:nvCxnSpPr>
              <p:cNvPr id="21" name="Google Shape;425;g38cbc1863c9_2_5">
                <a:extLst>
                  <a:ext uri="{FF2B5EF4-FFF2-40B4-BE49-F238E27FC236}">
                    <a16:creationId xmlns:a16="http://schemas.microsoft.com/office/drawing/2014/main" id="{840D40D9-D230-11B3-430A-5F761B2E2DB3}"/>
                  </a:ext>
                </a:extLst>
              </p:cNvPr>
              <p:cNvCxnSpPr>
                <a:stCxn id="16" idx="3"/>
                <a:endCxn id="14" idx="2"/>
              </p:cNvCxnSpPr>
              <p:nvPr/>
            </p:nvCxnSpPr>
            <p:spPr>
              <a:xfrm rot="10800000" flipH="1">
                <a:off x="7235902" y="3634209"/>
                <a:ext cx="731700" cy="1086300"/>
              </a:xfrm>
              <a:prstGeom prst="curvedConnector2">
                <a:avLst/>
              </a:prstGeom>
              <a:noFill/>
              <a:ln w="9525" cap="flat" cmpd="sng">
                <a:solidFill>
                  <a:schemeClr val="dk2"/>
                </a:solidFill>
                <a:prstDash val="solid"/>
                <a:round/>
                <a:headEnd type="none" w="med" len="med"/>
                <a:tailEnd type="none" w="med" len="med"/>
              </a:ln>
            </p:spPr>
          </p:cxnSp>
          <p:cxnSp>
            <p:nvCxnSpPr>
              <p:cNvPr id="22" name="Google Shape;426;g38cbc1863c9_2_5">
                <a:extLst>
                  <a:ext uri="{FF2B5EF4-FFF2-40B4-BE49-F238E27FC236}">
                    <a16:creationId xmlns:a16="http://schemas.microsoft.com/office/drawing/2014/main" id="{81B08C38-5038-62DD-96B8-14567A01FA2C}"/>
                  </a:ext>
                </a:extLst>
              </p:cNvPr>
              <p:cNvCxnSpPr>
                <a:stCxn id="13" idx="2"/>
                <a:endCxn id="16" idx="0"/>
              </p:cNvCxnSpPr>
              <p:nvPr/>
            </p:nvCxnSpPr>
            <p:spPr>
              <a:xfrm>
                <a:off x="6417359" y="4207359"/>
                <a:ext cx="0" cy="286200"/>
              </a:xfrm>
              <a:prstGeom prst="straightConnector1">
                <a:avLst/>
              </a:prstGeom>
              <a:noFill/>
              <a:ln w="9525" cap="flat" cmpd="sng">
                <a:solidFill>
                  <a:schemeClr val="dk2"/>
                </a:solidFill>
                <a:prstDash val="solid"/>
                <a:round/>
                <a:headEnd type="none" w="med" len="med"/>
                <a:tailEnd type="none" w="med" len="med"/>
              </a:ln>
            </p:spPr>
          </p:cxnSp>
        </p:grpSp>
      </p:grpSp>
      <p:pic>
        <p:nvPicPr>
          <p:cNvPr id="24" name="Gráfico 23" descr="Usuarios con relleno sólido">
            <a:extLst>
              <a:ext uri="{FF2B5EF4-FFF2-40B4-BE49-F238E27FC236}">
                <a16:creationId xmlns:a16="http://schemas.microsoft.com/office/drawing/2014/main" id="{29F81279-06C9-EF92-F6FE-7A74323CF4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90401" y="2677006"/>
            <a:ext cx="1585366" cy="1585366"/>
          </a:xfrm>
          <a:prstGeom prst="rect">
            <a:avLst/>
          </a:prstGeom>
        </p:spPr>
      </p:pic>
    </p:spTree>
    <p:extLst>
      <p:ext uri="{BB962C8B-B14F-4D97-AF65-F5344CB8AC3E}">
        <p14:creationId xmlns:p14="http://schemas.microsoft.com/office/powerpoint/2010/main" val="16297937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2C63567-9A18-430B-817B-152D609F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865028D1-3F59-DC92-B78D-37C116302C60}"/>
              </a:ext>
            </a:extLst>
          </p:cNvPr>
          <p:cNvSpPr>
            <a:spLocks noGrp="1"/>
          </p:cNvSpPr>
          <p:nvPr>
            <p:ph type="title"/>
          </p:nvPr>
        </p:nvSpPr>
        <p:spPr>
          <a:xfrm>
            <a:off x="6689593" y="0"/>
            <a:ext cx="4789763" cy="1662878"/>
          </a:xfrm>
        </p:spPr>
        <p:txBody>
          <a:bodyPr>
            <a:normAutofit/>
          </a:bodyPr>
          <a:lstStyle/>
          <a:p>
            <a:r>
              <a:rPr lang="es-PE" sz="4000" dirty="0"/>
              <a:t>La IA tiene </a:t>
            </a:r>
            <a:r>
              <a:rPr lang="es-PE" sz="4000" b="1" dirty="0"/>
              <a:t>cuerpo</a:t>
            </a:r>
          </a:p>
        </p:txBody>
      </p:sp>
      <p:pic>
        <p:nvPicPr>
          <p:cNvPr id="7" name="Google Shape;466;p12">
            <a:extLst>
              <a:ext uri="{FF2B5EF4-FFF2-40B4-BE49-F238E27FC236}">
                <a16:creationId xmlns:a16="http://schemas.microsoft.com/office/drawing/2014/main" id="{E19C7569-5F36-8418-7C1B-834BBFF054D6}"/>
              </a:ext>
            </a:extLst>
          </p:cNvPr>
          <p:cNvPicPr preferRelativeResize="0"/>
          <p:nvPr/>
        </p:nvPicPr>
        <p:blipFill rotWithShape="1">
          <a:blip r:embed="rId3" cstate="screen">
            <a:extLst>
              <a:ext uri="{28A0092B-C50C-407E-A947-70E740481C1C}">
                <a14:useLocalDpi xmlns:a14="http://schemas.microsoft.com/office/drawing/2010/main"/>
              </a:ext>
            </a:extLst>
          </a:blip>
          <a:srcRect/>
          <a:stretch>
            <a:fillRect/>
          </a:stretch>
        </p:blipFill>
        <p:spPr>
          <a:xfrm>
            <a:off x="20" y="10"/>
            <a:ext cx="3003103" cy="3912881"/>
          </a:xfrm>
          <a:prstGeom prst="rect">
            <a:avLst/>
          </a:prstGeom>
          <a:noFill/>
        </p:spPr>
      </p:pic>
      <p:pic>
        <p:nvPicPr>
          <p:cNvPr id="6" name="Google Shape;501;g38cead902a9_2_12">
            <a:extLst>
              <a:ext uri="{FF2B5EF4-FFF2-40B4-BE49-F238E27FC236}">
                <a16:creationId xmlns:a16="http://schemas.microsoft.com/office/drawing/2014/main" id="{46289BD2-D914-04AB-09E4-D4B7119C9D48}"/>
              </a:ext>
            </a:extLst>
          </p:cNvPr>
          <p:cNvPicPr preferRelativeResize="0"/>
          <p:nvPr/>
        </p:nvPicPr>
        <p:blipFill>
          <a:blip r:embed="rId4" cstate="screen">
            <a:extLst>
              <a:ext uri="{28A0092B-C50C-407E-A947-70E740481C1C}">
                <a14:useLocalDpi xmlns:a14="http://schemas.microsoft.com/office/drawing/2010/main"/>
              </a:ext>
            </a:extLst>
          </a:blip>
          <a:srcRect/>
          <a:stretch>
            <a:fillRect/>
          </a:stretch>
        </p:blipFill>
        <p:spPr>
          <a:xfrm>
            <a:off x="3180257" y="10"/>
            <a:ext cx="3016307" cy="2223328"/>
          </a:xfrm>
          <a:prstGeom prst="rect">
            <a:avLst/>
          </a:prstGeom>
          <a:noFill/>
        </p:spPr>
      </p:pic>
      <p:pic>
        <p:nvPicPr>
          <p:cNvPr id="8" name="Google Shape;467;p12">
            <a:extLst>
              <a:ext uri="{FF2B5EF4-FFF2-40B4-BE49-F238E27FC236}">
                <a16:creationId xmlns:a16="http://schemas.microsoft.com/office/drawing/2014/main" id="{B814DF6E-BD9F-3ED4-B028-CD6349C7D8AE}"/>
              </a:ext>
            </a:extLst>
          </p:cNvPr>
          <p:cNvPicPr preferRelativeResize="0"/>
          <p:nvPr/>
        </p:nvPicPr>
        <p:blipFill>
          <a:blip r:embed="rId5" cstate="screen">
            <a:extLst>
              <a:ext uri="{28A0092B-C50C-407E-A947-70E740481C1C}">
                <a14:useLocalDpi xmlns:a14="http://schemas.microsoft.com/office/drawing/2010/main"/>
              </a:ext>
            </a:extLst>
          </a:blip>
          <a:srcRect/>
          <a:stretch>
            <a:fillRect/>
          </a:stretch>
        </p:blipFill>
        <p:spPr>
          <a:xfrm>
            <a:off x="-1" y="4079988"/>
            <a:ext cx="3003123" cy="2778013"/>
          </a:xfrm>
          <a:prstGeom prst="rect">
            <a:avLst/>
          </a:prstGeom>
          <a:noFill/>
        </p:spPr>
      </p:pic>
      <p:pic>
        <p:nvPicPr>
          <p:cNvPr id="4" name="Google Shape;404;g38cbc1863c9_2_5">
            <a:extLst>
              <a:ext uri="{FF2B5EF4-FFF2-40B4-BE49-F238E27FC236}">
                <a16:creationId xmlns:a16="http://schemas.microsoft.com/office/drawing/2014/main" id="{D23DCF05-A1D2-4513-2E94-9BE1A9D4B800}"/>
              </a:ext>
            </a:extLst>
          </p:cNvPr>
          <p:cNvPicPr preferRelativeResize="0"/>
          <p:nvPr/>
        </p:nvPicPr>
        <p:blipFill>
          <a:blip r:embed="rId6" cstate="screen">
            <a:extLst>
              <a:ext uri="{28A0092B-C50C-407E-A947-70E740481C1C}">
                <a14:useLocalDpi xmlns:a14="http://schemas.microsoft.com/office/drawing/2010/main"/>
              </a:ext>
            </a:extLst>
          </a:blip>
          <a:srcRect/>
          <a:stretch>
            <a:fillRect/>
          </a:stretch>
        </p:blipFill>
        <p:spPr>
          <a:xfrm>
            <a:off x="3180256" y="2395057"/>
            <a:ext cx="3016307" cy="2055326"/>
          </a:xfrm>
          <a:prstGeom prst="rect">
            <a:avLst/>
          </a:prstGeom>
          <a:noFill/>
        </p:spPr>
      </p:pic>
      <p:pic>
        <p:nvPicPr>
          <p:cNvPr id="5" name="Google Shape;405;g38cbc1863c9_2_5">
            <a:extLst>
              <a:ext uri="{FF2B5EF4-FFF2-40B4-BE49-F238E27FC236}">
                <a16:creationId xmlns:a16="http://schemas.microsoft.com/office/drawing/2014/main" id="{9386A373-AB4B-8C16-0BD7-03F3B2F81EF3}"/>
              </a:ext>
            </a:extLst>
          </p:cNvPr>
          <p:cNvPicPr preferRelativeResize="0"/>
          <p:nvPr/>
        </p:nvPicPr>
        <p:blipFill>
          <a:blip r:embed="rId7" cstate="screen">
            <a:extLst>
              <a:ext uri="{28A0092B-C50C-407E-A947-70E740481C1C}">
                <a14:useLocalDpi xmlns:a14="http://schemas.microsoft.com/office/drawing/2010/main"/>
              </a:ext>
            </a:extLst>
          </a:blip>
          <a:srcRect b="-3"/>
          <a:stretch>
            <a:fillRect/>
          </a:stretch>
        </p:blipFill>
        <p:spPr>
          <a:xfrm>
            <a:off x="3180257" y="4629236"/>
            <a:ext cx="3016307" cy="2228765"/>
          </a:xfrm>
          <a:prstGeom prst="rect">
            <a:avLst/>
          </a:prstGeom>
          <a:noFill/>
        </p:spPr>
      </p:pic>
      <p:pic>
        <p:nvPicPr>
          <p:cNvPr id="9" name="Google Shape;454;g38cd26cca4b_0_48">
            <a:extLst>
              <a:ext uri="{FF2B5EF4-FFF2-40B4-BE49-F238E27FC236}">
                <a16:creationId xmlns:a16="http://schemas.microsoft.com/office/drawing/2014/main" id="{DE5033A9-6AF0-460F-1DD7-2EE326D2D8FC}"/>
              </a:ext>
            </a:extLst>
          </p:cNvPr>
          <p:cNvPicPr preferRelativeResize="0"/>
          <p:nvPr/>
        </p:nvPicPr>
        <p:blipFill>
          <a:blip r:embed="rId8">
            <a:alphaModFix/>
          </a:blip>
          <a:stretch>
            <a:fillRect/>
          </a:stretch>
        </p:blipFill>
        <p:spPr>
          <a:xfrm>
            <a:off x="6373696" y="1362269"/>
            <a:ext cx="5815255" cy="5495731"/>
          </a:xfrm>
          <a:prstGeom prst="rect">
            <a:avLst/>
          </a:prstGeom>
          <a:noFill/>
          <a:ln>
            <a:noFill/>
          </a:ln>
        </p:spPr>
      </p:pic>
    </p:spTree>
    <p:extLst>
      <p:ext uri="{BB962C8B-B14F-4D97-AF65-F5344CB8AC3E}">
        <p14:creationId xmlns:p14="http://schemas.microsoft.com/office/powerpoint/2010/main" val="1145431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F695F69-7001-421E-98A8-E74156934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Google Shape;523;g38cead902a9_2_31">
            <a:extLst>
              <a:ext uri="{FF2B5EF4-FFF2-40B4-BE49-F238E27FC236}">
                <a16:creationId xmlns:a16="http://schemas.microsoft.com/office/drawing/2014/main" id="{4FFFA034-A4F3-A816-A3A9-C01F1B553FCF}"/>
              </a:ext>
            </a:extLst>
          </p:cNvPr>
          <p:cNvPicPr preferRelativeResize="0"/>
          <p:nvPr/>
        </p:nvPicPr>
        <p:blipFill>
          <a:blip r:embed="rId3" cstate="screen">
            <a:extLst>
              <a:ext uri="{28A0092B-C50C-407E-A947-70E740481C1C}">
                <a14:useLocalDpi xmlns:a14="http://schemas.microsoft.com/office/drawing/2010/main"/>
              </a:ext>
            </a:extLst>
          </a:blip>
          <a:srcRect/>
          <a:stretch>
            <a:fillRect/>
          </a:stretch>
        </p:blipFill>
        <p:spPr>
          <a:xfrm>
            <a:off x="6096010" y="10"/>
            <a:ext cx="6095999" cy="6857990"/>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a:noFill/>
        </p:spPr>
      </p:pic>
      <p:sp>
        <p:nvSpPr>
          <p:cNvPr id="2" name="Título 1">
            <a:extLst>
              <a:ext uri="{FF2B5EF4-FFF2-40B4-BE49-F238E27FC236}">
                <a16:creationId xmlns:a16="http://schemas.microsoft.com/office/drawing/2014/main" id="{53EE8D99-5E3F-A3FE-9A4D-52438FCFB146}"/>
              </a:ext>
            </a:extLst>
          </p:cNvPr>
          <p:cNvSpPr>
            <a:spLocks noGrp="1"/>
          </p:cNvSpPr>
          <p:nvPr>
            <p:ph type="title"/>
          </p:nvPr>
        </p:nvSpPr>
        <p:spPr>
          <a:xfrm>
            <a:off x="599818" y="5234320"/>
            <a:ext cx="6931319" cy="752217"/>
          </a:xfrm>
        </p:spPr>
        <p:txBody>
          <a:bodyPr vert="horz" lIns="91440" tIns="45720" rIns="91440" bIns="45720" rtlCol="0" anchor="b">
            <a:normAutofit/>
          </a:bodyPr>
          <a:lstStyle/>
          <a:p>
            <a:r>
              <a:rPr lang="en-US" sz="3600" kern="1200" dirty="0">
                <a:solidFill>
                  <a:schemeClr val="tx1">
                    <a:lumMod val="85000"/>
                    <a:lumOff val="15000"/>
                  </a:schemeClr>
                </a:solidFill>
                <a:latin typeface="+mj-lt"/>
                <a:ea typeface="+mj-ea"/>
                <a:cs typeface="+mj-cs"/>
              </a:rPr>
              <a:t>La IA </a:t>
            </a:r>
            <a:r>
              <a:rPr lang="en-US" sz="3600" kern="1200" dirty="0" err="1">
                <a:solidFill>
                  <a:schemeClr val="tx1">
                    <a:lumMod val="85000"/>
                    <a:lumOff val="15000"/>
                  </a:schemeClr>
                </a:solidFill>
                <a:latin typeface="+mj-lt"/>
                <a:ea typeface="+mj-ea"/>
                <a:cs typeface="+mj-cs"/>
              </a:rPr>
              <a:t>ocupa</a:t>
            </a:r>
            <a:r>
              <a:rPr lang="en-US" sz="3600" kern="1200" dirty="0">
                <a:solidFill>
                  <a:schemeClr val="tx1">
                    <a:lumMod val="85000"/>
                    <a:lumOff val="15000"/>
                  </a:schemeClr>
                </a:solidFill>
                <a:latin typeface="+mj-lt"/>
                <a:ea typeface="+mj-ea"/>
                <a:cs typeface="+mj-cs"/>
              </a:rPr>
              <a:t> un </a:t>
            </a:r>
            <a:r>
              <a:rPr lang="en-US" sz="3600" kern="1200" dirty="0" err="1">
                <a:solidFill>
                  <a:schemeClr val="tx1">
                    <a:lumMod val="85000"/>
                    <a:lumOff val="15000"/>
                  </a:schemeClr>
                </a:solidFill>
                <a:latin typeface="+mj-lt"/>
                <a:ea typeface="+mj-ea"/>
                <a:cs typeface="+mj-cs"/>
              </a:rPr>
              <a:t>lugar</a:t>
            </a:r>
            <a:r>
              <a:rPr lang="en-US" sz="3600" kern="1200" dirty="0">
                <a:solidFill>
                  <a:schemeClr val="tx1">
                    <a:lumMod val="85000"/>
                    <a:lumOff val="15000"/>
                  </a:schemeClr>
                </a:solidFill>
                <a:latin typeface="+mj-lt"/>
                <a:ea typeface="+mj-ea"/>
                <a:cs typeface="+mj-cs"/>
              </a:rPr>
              <a:t> de </a:t>
            </a:r>
            <a:r>
              <a:rPr lang="en-US" sz="3600" b="1" kern="1200" dirty="0" err="1">
                <a:solidFill>
                  <a:schemeClr val="tx1">
                    <a:lumMod val="85000"/>
                    <a:lumOff val="15000"/>
                  </a:schemeClr>
                </a:solidFill>
                <a:latin typeface="+mj-lt"/>
                <a:ea typeface="+mj-ea"/>
                <a:cs typeface="+mj-cs"/>
              </a:rPr>
              <a:t>poder</a:t>
            </a:r>
            <a:endParaRPr lang="en-US" sz="3600" b="1" kern="1200" dirty="0">
              <a:solidFill>
                <a:schemeClr val="tx1">
                  <a:lumMod val="85000"/>
                  <a:lumOff val="15000"/>
                </a:schemeClr>
              </a:solidFill>
              <a:latin typeface="+mj-lt"/>
              <a:ea typeface="+mj-ea"/>
              <a:cs typeface="+mj-cs"/>
            </a:endParaRPr>
          </a:p>
        </p:txBody>
      </p:sp>
      <p:pic>
        <p:nvPicPr>
          <p:cNvPr id="6" name="Google Shape;406;g38cbc1863c9_2_5">
            <a:extLst>
              <a:ext uri="{FF2B5EF4-FFF2-40B4-BE49-F238E27FC236}">
                <a16:creationId xmlns:a16="http://schemas.microsoft.com/office/drawing/2014/main" id="{7962F6FD-622F-0B64-4506-755E916DB2A8}"/>
              </a:ext>
            </a:extLst>
          </p:cNvPr>
          <p:cNvPicPr preferRelativeResize="0"/>
          <p:nvPr/>
        </p:nvPicPr>
        <p:blipFill>
          <a:blip r:embed="rId4" cstate="screen">
            <a:extLst>
              <a:ext uri="{28A0092B-C50C-407E-A947-70E740481C1C}">
                <a14:useLocalDpi xmlns:a14="http://schemas.microsoft.com/office/drawing/2010/main"/>
              </a:ext>
            </a:extLst>
          </a:blip>
          <a:srcRect/>
          <a:stretch>
            <a:fillRect/>
          </a:stretch>
        </p:blipFill>
        <p:spPr>
          <a:xfrm>
            <a:off x="-5388" y="10"/>
            <a:ext cx="6169518" cy="515884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a:noFill/>
        </p:spPr>
      </p:pic>
    </p:spTree>
    <p:extLst>
      <p:ext uri="{BB962C8B-B14F-4D97-AF65-F5344CB8AC3E}">
        <p14:creationId xmlns:p14="http://schemas.microsoft.com/office/powerpoint/2010/main" val="3696927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B42F36-B3C1-4247-AF36-090F0134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
            <a:ext cx="12188952" cy="68579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EF131A2-E574-4D95-A322-C5FF0B64E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Roman"/>
                <a:ea typeface="+mn-ea"/>
                <a:cs typeface="+mn-cs"/>
              </a:rPr>
              <a:t>FamilyID=Office_ArchiveTorn</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FBB3BDEC-04E7-76EB-3434-5699851F92DB}"/>
              </a:ext>
            </a:extLst>
          </p:cNvPr>
          <p:cNvSpPr>
            <a:spLocks noGrp="1"/>
          </p:cNvSpPr>
          <p:nvPr>
            <p:ph type="title"/>
          </p:nvPr>
        </p:nvSpPr>
        <p:spPr>
          <a:xfrm>
            <a:off x="1132361" y="4748796"/>
            <a:ext cx="8804444" cy="1004048"/>
          </a:xfrm>
        </p:spPr>
        <p:txBody>
          <a:bodyPr vert="horz" lIns="91440" tIns="45720" rIns="91440" bIns="45720" rtlCol="0" anchor="b">
            <a:normAutofit/>
          </a:bodyPr>
          <a:lstStyle/>
          <a:p>
            <a:r>
              <a:rPr lang="en-US" sz="3600" kern="1200" dirty="0">
                <a:solidFill>
                  <a:schemeClr val="tx1">
                    <a:lumMod val="85000"/>
                    <a:lumOff val="15000"/>
                  </a:schemeClr>
                </a:solidFill>
                <a:latin typeface="+mj-lt"/>
                <a:ea typeface="+mj-ea"/>
                <a:cs typeface="+mj-cs"/>
              </a:rPr>
              <a:t>La IA </a:t>
            </a:r>
            <a:r>
              <a:rPr lang="en-US" sz="3600" b="1" dirty="0" err="1">
                <a:solidFill>
                  <a:schemeClr val="tx1">
                    <a:lumMod val="85000"/>
                    <a:lumOff val="15000"/>
                  </a:schemeClr>
                </a:solidFill>
              </a:rPr>
              <a:t>antropomorfa</a:t>
            </a:r>
            <a:endParaRPr lang="en-US" sz="3600" b="1" kern="1200" dirty="0">
              <a:solidFill>
                <a:schemeClr val="tx1">
                  <a:lumMod val="85000"/>
                  <a:lumOff val="15000"/>
                </a:schemeClr>
              </a:solidFill>
            </a:endParaRPr>
          </a:p>
        </p:txBody>
      </p:sp>
      <p:pic>
        <p:nvPicPr>
          <p:cNvPr id="5" name="Google Shape;480;g38cd26cca4b_0_114">
            <a:extLst>
              <a:ext uri="{FF2B5EF4-FFF2-40B4-BE49-F238E27FC236}">
                <a16:creationId xmlns:a16="http://schemas.microsoft.com/office/drawing/2014/main" id="{EDB64D95-C225-1AFF-1DBD-D18987D2465D}"/>
              </a:ext>
            </a:extLst>
          </p:cNvPr>
          <p:cNvPicPr preferRelativeResize="0"/>
          <p:nvPr/>
        </p:nvPicPr>
        <p:blipFill>
          <a:blip r:embed="rId3" cstate="screen">
            <a:extLst>
              <a:ext uri="{28A0092B-C50C-407E-A947-70E740481C1C}">
                <a14:useLocalDpi xmlns:a14="http://schemas.microsoft.com/office/drawing/2010/main"/>
              </a:ext>
            </a:extLst>
          </a:blip>
          <a:srcRect b="-2"/>
          <a:stretch>
            <a:fillRect/>
          </a:stretch>
        </p:blipFill>
        <p:spPr>
          <a:xfrm>
            <a:off x="4038601" y="10"/>
            <a:ext cx="4079551" cy="5121732"/>
          </a:xfrm>
          <a:custGeom>
            <a:avLst/>
            <a:gdLst/>
            <a:ahLst/>
            <a:cxnLst/>
            <a:rect l="l" t="t" r="r" b="b"/>
            <a:pathLst>
              <a:path w="4079551" h="5121742">
                <a:moveTo>
                  <a:pt x="0" y="0"/>
                </a:moveTo>
                <a:lnTo>
                  <a:pt x="1995194" y="0"/>
                </a:lnTo>
                <a:lnTo>
                  <a:pt x="2066032" y="17448"/>
                </a:lnTo>
                <a:cubicBezTo>
                  <a:pt x="2128997" y="23966"/>
                  <a:pt x="2110147" y="27214"/>
                  <a:pt x="2159511" y="26888"/>
                </a:cubicBezTo>
                <a:cubicBezTo>
                  <a:pt x="2164432" y="26525"/>
                  <a:pt x="2173850" y="35708"/>
                  <a:pt x="2192911" y="33431"/>
                </a:cubicBezTo>
                <a:cubicBezTo>
                  <a:pt x="2223081" y="37362"/>
                  <a:pt x="2206425" y="48416"/>
                  <a:pt x="2245068" y="52056"/>
                </a:cubicBezTo>
                <a:cubicBezTo>
                  <a:pt x="2241495" y="55478"/>
                  <a:pt x="2279354" y="53783"/>
                  <a:pt x="2283002" y="65933"/>
                </a:cubicBezTo>
                <a:cubicBezTo>
                  <a:pt x="2299420" y="69803"/>
                  <a:pt x="2324641" y="73066"/>
                  <a:pt x="2343575" y="75274"/>
                </a:cubicBezTo>
                <a:cubicBezTo>
                  <a:pt x="2371943" y="81224"/>
                  <a:pt x="2386065" y="87641"/>
                  <a:pt x="2390257" y="91880"/>
                </a:cubicBezTo>
                <a:cubicBezTo>
                  <a:pt x="2418657" y="98611"/>
                  <a:pt x="2415586" y="99822"/>
                  <a:pt x="2452878" y="114104"/>
                </a:cubicBezTo>
                <a:cubicBezTo>
                  <a:pt x="2474763" y="108974"/>
                  <a:pt x="2493568" y="120070"/>
                  <a:pt x="2502728" y="130204"/>
                </a:cubicBezTo>
                <a:cubicBezTo>
                  <a:pt x="2527501" y="139804"/>
                  <a:pt x="2581310" y="162727"/>
                  <a:pt x="2616700" y="165762"/>
                </a:cubicBezTo>
                <a:cubicBezTo>
                  <a:pt x="2670822" y="165032"/>
                  <a:pt x="2655678" y="176304"/>
                  <a:pt x="2679757" y="184874"/>
                </a:cubicBezTo>
                <a:cubicBezTo>
                  <a:pt x="2698501" y="195527"/>
                  <a:pt x="2695893" y="186329"/>
                  <a:pt x="2715454" y="199796"/>
                </a:cubicBezTo>
                <a:lnTo>
                  <a:pt x="2751684" y="215417"/>
                </a:lnTo>
                <a:lnTo>
                  <a:pt x="2795379" y="239878"/>
                </a:lnTo>
                <a:lnTo>
                  <a:pt x="2805381" y="246602"/>
                </a:lnTo>
                <a:cubicBezTo>
                  <a:pt x="2810511" y="246626"/>
                  <a:pt x="2813766" y="247045"/>
                  <a:pt x="2815845" y="247782"/>
                </a:cubicBezTo>
                <a:cubicBezTo>
                  <a:pt x="2815896" y="247881"/>
                  <a:pt x="2815949" y="247980"/>
                  <a:pt x="2816000" y="248079"/>
                </a:cubicBezTo>
                <a:lnTo>
                  <a:pt x="2830764" y="251040"/>
                </a:lnTo>
                <a:cubicBezTo>
                  <a:pt x="2847879" y="251404"/>
                  <a:pt x="2882218" y="277370"/>
                  <a:pt x="2898472" y="276678"/>
                </a:cubicBezTo>
                <a:cubicBezTo>
                  <a:pt x="2905647" y="293133"/>
                  <a:pt x="2902453" y="265766"/>
                  <a:pt x="2929804" y="280704"/>
                </a:cubicBezTo>
                <a:cubicBezTo>
                  <a:pt x="2941996" y="282696"/>
                  <a:pt x="2947122" y="284716"/>
                  <a:pt x="2957338" y="286247"/>
                </a:cubicBezTo>
                <a:cubicBezTo>
                  <a:pt x="2957479" y="286667"/>
                  <a:pt x="2990960" y="289467"/>
                  <a:pt x="2991101" y="289887"/>
                </a:cubicBezTo>
                <a:lnTo>
                  <a:pt x="3015504" y="293980"/>
                </a:lnTo>
                <a:lnTo>
                  <a:pt x="3021078" y="296051"/>
                </a:lnTo>
                <a:lnTo>
                  <a:pt x="3053567" y="292851"/>
                </a:lnTo>
                <a:lnTo>
                  <a:pt x="3069787" y="292672"/>
                </a:lnTo>
                <a:lnTo>
                  <a:pt x="3075539" y="289579"/>
                </a:lnTo>
                <a:cubicBezTo>
                  <a:pt x="3081105" y="287930"/>
                  <a:pt x="3088240" y="287741"/>
                  <a:pt x="3098888" y="290860"/>
                </a:cubicBezTo>
                <a:lnTo>
                  <a:pt x="3101129" y="292153"/>
                </a:lnTo>
                <a:lnTo>
                  <a:pt x="3133932" y="286561"/>
                </a:lnTo>
                <a:cubicBezTo>
                  <a:pt x="3140944" y="284784"/>
                  <a:pt x="3168952" y="294171"/>
                  <a:pt x="3174858" y="290616"/>
                </a:cubicBezTo>
                <a:cubicBezTo>
                  <a:pt x="3230764" y="295457"/>
                  <a:pt x="3264969" y="278925"/>
                  <a:pt x="3333227" y="290351"/>
                </a:cubicBezTo>
                <a:cubicBezTo>
                  <a:pt x="3378919" y="294938"/>
                  <a:pt x="3404596" y="294841"/>
                  <a:pt x="3434083" y="298450"/>
                </a:cubicBezTo>
                <a:cubicBezTo>
                  <a:pt x="3463570" y="302059"/>
                  <a:pt x="3491152" y="308462"/>
                  <a:pt x="3510149" y="312007"/>
                </a:cubicBezTo>
                <a:cubicBezTo>
                  <a:pt x="3529146" y="315552"/>
                  <a:pt x="3524019" y="317217"/>
                  <a:pt x="3548064" y="319723"/>
                </a:cubicBezTo>
                <a:cubicBezTo>
                  <a:pt x="3572109" y="322229"/>
                  <a:pt x="3631075" y="320322"/>
                  <a:pt x="3654421" y="327043"/>
                </a:cubicBezTo>
                <a:cubicBezTo>
                  <a:pt x="3679638" y="326359"/>
                  <a:pt x="3682937" y="337391"/>
                  <a:pt x="3696714" y="336075"/>
                </a:cubicBezTo>
                <a:cubicBezTo>
                  <a:pt x="3767949" y="352546"/>
                  <a:pt x="3827292" y="349618"/>
                  <a:pt x="3913983" y="346950"/>
                </a:cubicBezTo>
                <a:cubicBezTo>
                  <a:pt x="3971130" y="351831"/>
                  <a:pt x="3970098" y="354607"/>
                  <a:pt x="3995145" y="357420"/>
                </a:cubicBezTo>
                <a:cubicBezTo>
                  <a:pt x="4002790" y="360247"/>
                  <a:pt x="4006581" y="350414"/>
                  <a:pt x="4013468" y="354306"/>
                </a:cubicBezTo>
                <a:lnTo>
                  <a:pt x="4048834" y="359505"/>
                </a:lnTo>
                <a:lnTo>
                  <a:pt x="4074799" y="369645"/>
                </a:lnTo>
                <a:lnTo>
                  <a:pt x="4079551" y="370898"/>
                </a:lnTo>
                <a:lnTo>
                  <a:pt x="4079551" y="5121742"/>
                </a:lnTo>
                <a:lnTo>
                  <a:pt x="4068742" y="5113500"/>
                </a:lnTo>
                <a:cubicBezTo>
                  <a:pt x="4063338" y="5107661"/>
                  <a:pt x="4059868" y="5101409"/>
                  <a:pt x="4058894" y="5094665"/>
                </a:cubicBezTo>
                <a:cubicBezTo>
                  <a:pt x="3987852" y="5077156"/>
                  <a:pt x="4047488" y="5077984"/>
                  <a:pt x="3952029" y="5063154"/>
                </a:cubicBezTo>
                <a:cubicBezTo>
                  <a:pt x="3867363" y="5050598"/>
                  <a:pt x="3615061" y="5028910"/>
                  <a:pt x="3557637" y="5010001"/>
                </a:cubicBezTo>
                <a:cubicBezTo>
                  <a:pt x="3479990" y="5000422"/>
                  <a:pt x="3519950" y="4999882"/>
                  <a:pt x="3486145" y="5005680"/>
                </a:cubicBezTo>
                <a:cubicBezTo>
                  <a:pt x="3429218" y="5014226"/>
                  <a:pt x="3425986" y="4996913"/>
                  <a:pt x="3388517" y="4998135"/>
                </a:cubicBezTo>
                <a:cubicBezTo>
                  <a:pt x="3332792" y="4985135"/>
                  <a:pt x="3225211" y="4978839"/>
                  <a:pt x="3151800" y="4964999"/>
                </a:cubicBezTo>
                <a:cubicBezTo>
                  <a:pt x="3089955" y="4955605"/>
                  <a:pt x="3078013" y="4941781"/>
                  <a:pt x="3017820" y="4936923"/>
                </a:cubicBezTo>
                <a:cubicBezTo>
                  <a:pt x="2983861" y="4928606"/>
                  <a:pt x="2965335" y="4947639"/>
                  <a:pt x="2948051" y="4915098"/>
                </a:cubicBezTo>
                <a:cubicBezTo>
                  <a:pt x="2926332" y="4902193"/>
                  <a:pt x="2886343" y="4901643"/>
                  <a:pt x="2850186" y="4894812"/>
                </a:cubicBezTo>
                <a:cubicBezTo>
                  <a:pt x="2832001" y="4893294"/>
                  <a:pt x="2812810" y="4898744"/>
                  <a:pt x="2773357" y="4888477"/>
                </a:cubicBezTo>
                <a:cubicBezTo>
                  <a:pt x="2743350" y="4880689"/>
                  <a:pt x="2708497" y="4865066"/>
                  <a:pt x="2705025" y="4886289"/>
                </a:cubicBezTo>
                <a:cubicBezTo>
                  <a:pt x="2674575" y="4858628"/>
                  <a:pt x="2685763" y="4877642"/>
                  <a:pt x="2646233" y="4877189"/>
                </a:cubicBezTo>
                <a:cubicBezTo>
                  <a:pt x="2543240" y="4848149"/>
                  <a:pt x="2501889" y="4866909"/>
                  <a:pt x="2424169" y="4851885"/>
                </a:cubicBezTo>
                <a:cubicBezTo>
                  <a:pt x="2404486" y="4833480"/>
                  <a:pt x="2400682" y="4878338"/>
                  <a:pt x="2350685" y="4835310"/>
                </a:cubicBezTo>
                <a:cubicBezTo>
                  <a:pt x="2346969" y="4837458"/>
                  <a:pt x="2324430" y="4815003"/>
                  <a:pt x="2309189" y="4809282"/>
                </a:cubicBezTo>
                <a:cubicBezTo>
                  <a:pt x="2293948" y="4803561"/>
                  <a:pt x="2272811" y="4801970"/>
                  <a:pt x="2259235" y="4800986"/>
                </a:cubicBezTo>
                <a:cubicBezTo>
                  <a:pt x="2245658" y="4800001"/>
                  <a:pt x="2243609" y="4803372"/>
                  <a:pt x="2227729" y="4803372"/>
                </a:cubicBezTo>
                <a:cubicBezTo>
                  <a:pt x="2211848" y="4803372"/>
                  <a:pt x="2190174" y="4790407"/>
                  <a:pt x="2160878" y="4813279"/>
                </a:cubicBezTo>
                <a:cubicBezTo>
                  <a:pt x="2146951" y="4811561"/>
                  <a:pt x="2155252" y="4798893"/>
                  <a:pt x="2144167" y="4793069"/>
                </a:cubicBezTo>
                <a:cubicBezTo>
                  <a:pt x="2138625" y="4790157"/>
                  <a:pt x="2130209" y="4787368"/>
                  <a:pt x="2121162" y="4784859"/>
                </a:cubicBezTo>
                <a:lnTo>
                  <a:pt x="2094401" y="4778344"/>
                </a:lnTo>
                <a:lnTo>
                  <a:pt x="2094882" y="4776919"/>
                </a:lnTo>
                <a:cubicBezTo>
                  <a:pt x="2092677" y="4775558"/>
                  <a:pt x="2089097" y="4774323"/>
                  <a:pt x="2087794" y="4774223"/>
                </a:cubicBezTo>
                <a:cubicBezTo>
                  <a:pt x="2086491" y="4774123"/>
                  <a:pt x="2087466" y="4775159"/>
                  <a:pt x="2094371" y="4778337"/>
                </a:cubicBezTo>
                <a:lnTo>
                  <a:pt x="2094401" y="4778344"/>
                </a:lnTo>
                <a:lnTo>
                  <a:pt x="2093715" y="4780377"/>
                </a:lnTo>
                <a:cubicBezTo>
                  <a:pt x="2089515" y="4780985"/>
                  <a:pt x="2080286" y="4780711"/>
                  <a:pt x="2062375" y="4778549"/>
                </a:cubicBezTo>
                <a:cubicBezTo>
                  <a:pt x="2042674" y="4771181"/>
                  <a:pt x="2014477" y="4774492"/>
                  <a:pt x="1994248" y="4768862"/>
                </a:cubicBezTo>
                <a:cubicBezTo>
                  <a:pt x="1974019" y="4763231"/>
                  <a:pt x="1952871" y="4755713"/>
                  <a:pt x="1937256" y="4751678"/>
                </a:cubicBezTo>
                <a:cubicBezTo>
                  <a:pt x="1907785" y="4744300"/>
                  <a:pt x="1899543" y="4740617"/>
                  <a:pt x="1881810" y="4737737"/>
                </a:cubicBezTo>
                <a:cubicBezTo>
                  <a:pt x="1864077" y="4734858"/>
                  <a:pt x="1845240" y="4734501"/>
                  <a:pt x="1830859" y="4734403"/>
                </a:cubicBezTo>
                <a:cubicBezTo>
                  <a:pt x="1816479" y="4734305"/>
                  <a:pt x="1813540" y="4739700"/>
                  <a:pt x="1795527" y="4737148"/>
                </a:cubicBezTo>
                <a:cubicBezTo>
                  <a:pt x="1766274" y="4729435"/>
                  <a:pt x="1769196" y="4730400"/>
                  <a:pt x="1733366" y="4726150"/>
                </a:cubicBezTo>
                <a:lnTo>
                  <a:pt x="1642377" y="4726617"/>
                </a:lnTo>
                <a:lnTo>
                  <a:pt x="1611957" y="4723904"/>
                </a:lnTo>
                <a:cubicBezTo>
                  <a:pt x="1601202" y="4725929"/>
                  <a:pt x="1590447" y="4714121"/>
                  <a:pt x="1579694" y="4716145"/>
                </a:cubicBezTo>
                <a:lnTo>
                  <a:pt x="1529000" y="4712292"/>
                </a:lnTo>
                <a:cubicBezTo>
                  <a:pt x="1506629" y="4692374"/>
                  <a:pt x="1502551" y="4712551"/>
                  <a:pt x="1486695" y="4707303"/>
                </a:cubicBezTo>
                <a:cubicBezTo>
                  <a:pt x="1459462" y="4696523"/>
                  <a:pt x="1453852" y="4697563"/>
                  <a:pt x="1426366" y="4687718"/>
                </a:cubicBezTo>
                <a:cubicBezTo>
                  <a:pt x="1412560" y="4689453"/>
                  <a:pt x="1397512" y="4684365"/>
                  <a:pt x="1384037" y="4687843"/>
                </a:cubicBezTo>
                <a:lnTo>
                  <a:pt x="1346996" y="4686184"/>
                </a:lnTo>
                <a:lnTo>
                  <a:pt x="1308817" y="4690023"/>
                </a:lnTo>
                <a:lnTo>
                  <a:pt x="1268850" y="4701204"/>
                </a:lnTo>
                <a:cubicBezTo>
                  <a:pt x="1253323" y="4701949"/>
                  <a:pt x="1236826" y="4700974"/>
                  <a:pt x="1218909" y="4697243"/>
                </a:cubicBezTo>
                <a:cubicBezTo>
                  <a:pt x="1204883" y="4695263"/>
                  <a:pt x="1183521" y="4694006"/>
                  <a:pt x="1167081" y="4681108"/>
                </a:cubicBezTo>
                <a:cubicBezTo>
                  <a:pt x="1150641" y="4668210"/>
                  <a:pt x="1027982" y="4656956"/>
                  <a:pt x="1028065" y="4656732"/>
                </a:cubicBezTo>
                <a:cubicBezTo>
                  <a:pt x="997413" y="4653433"/>
                  <a:pt x="998916" y="4666066"/>
                  <a:pt x="983167" y="4667463"/>
                </a:cubicBezTo>
                <a:cubicBezTo>
                  <a:pt x="967418" y="4668859"/>
                  <a:pt x="959283" y="4663456"/>
                  <a:pt x="933575" y="4665113"/>
                </a:cubicBezTo>
                <a:cubicBezTo>
                  <a:pt x="907867" y="4666771"/>
                  <a:pt x="856664" y="4676890"/>
                  <a:pt x="828922" y="4677409"/>
                </a:cubicBezTo>
                <a:cubicBezTo>
                  <a:pt x="808598" y="4677652"/>
                  <a:pt x="807933" y="4665718"/>
                  <a:pt x="785859" y="4661311"/>
                </a:cubicBezTo>
                <a:cubicBezTo>
                  <a:pt x="764346" y="4676275"/>
                  <a:pt x="708123" y="4640980"/>
                  <a:pt x="709519" y="4662282"/>
                </a:cubicBezTo>
                <a:cubicBezTo>
                  <a:pt x="657776" y="4649495"/>
                  <a:pt x="666334" y="4651568"/>
                  <a:pt x="642835" y="4656529"/>
                </a:cubicBezTo>
                <a:lnTo>
                  <a:pt x="617041" y="4662947"/>
                </a:lnTo>
                <a:lnTo>
                  <a:pt x="530174" y="4659157"/>
                </a:lnTo>
                <a:lnTo>
                  <a:pt x="522967" y="4664296"/>
                </a:lnTo>
                <a:lnTo>
                  <a:pt x="505439" y="4665425"/>
                </a:lnTo>
                <a:lnTo>
                  <a:pt x="498947" y="4666124"/>
                </a:lnTo>
                <a:lnTo>
                  <a:pt x="494921" y="4663656"/>
                </a:lnTo>
                <a:cubicBezTo>
                  <a:pt x="492531" y="4662547"/>
                  <a:pt x="490756" y="4662473"/>
                  <a:pt x="489479" y="4664277"/>
                </a:cubicBezTo>
                <a:cubicBezTo>
                  <a:pt x="489277" y="4665254"/>
                  <a:pt x="489077" y="4666231"/>
                  <a:pt x="488876" y="4667208"/>
                </a:cubicBezTo>
                <a:lnTo>
                  <a:pt x="454603" y="4670897"/>
                </a:lnTo>
                <a:lnTo>
                  <a:pt x="208211" y="4676399"/>
                </a:lnTo>
                <a:cubicBezTo>
                  <a:pt x="153499" y="4693629"/>
                  <a:pt x="92158" y="4691047"/>
                  <a:pt x="29399" y="4685637"/>
                </a:cubicBezTo>
                <a:lnTo>
                  <a:pt x="0" y="4683114"/>
                </a:lnTo>
                <a:close/>
              </a:path>
            </a:pathLst>
          </a:custGeom>
          <a:noFill/>
        </p:spPr>
      </p:pic>
      <p:pic>
        <p:nvPicPr>
          <p:cNvPr id="7" name="Google Shape;512;g38cead902a9_2_19">
            <a:extLst>
              <a:ext uri="{FF2B5EF4-FFF2-40B4-BE49-F238E27FC236}">
                <a16:creationId xmlns:a16="http://schemas.microsoft.com/office/drawing/2014/main" id="{B117E740-6933-162C-2DDA-10357D112934}"/>
              </a:ext>
            </a:extLst>
          </p:cNvPr>
          <p:cNvPicPr preferRelativeResize="0"/>
          <p:nvPr/>
        </p:nvPicPr>
        <p:blipFill>
          <a:blip r:embed="rId4" cstate="screen">
            <a:extLst>
              <a:ext uri="{28A0092B-C50C-407E-A947-70E740481C1C}">
                <a14:useLocalDpi xmlns:a14="http://schemas.microsoft.com/office/drawing/2010/main"/>
              </a:ext>
            </a:extLst>
          </a:blip>
          <a:srcRect/>
          <a:stretch>
            <a:fillRect/>
          </a:stretch>
        </p:blipFill>
        <p:spPr>
          <a:xfrm>
            <a:off x="20" y="10"/>
            <a:ext cx="4044282" cy="4706602"/>
          </a:xfrm>
          <a:custGeom>
            <a:avLst/>
            <a:gdLst/>
            <a:ahLst/>
            <a:cxnLst/>
            <a:rect l="l" t="t" r="r" b="b"/>
            <a:pathLst>
              <a:path w="4044302" h="4706612">
                <a:moveTo>
                  <a:pt x="0" y="0"/>
                </a:moveTo>
                <a:lnTo>
                  <a:pt x="4044302" y="0"/>
                </a:lnTo>
                <a:lnTo>
                  <a:pt x="4044302" y="4683603"/>
                </a:lnTo>
                <a:lnTo>
                  <a:pt x="3973451" y="4677522"/>
                </a:lnTo>
                <a:cubicBezTo>
                  <a:pt x="3942015" y="4675526"/>
                  <a:pt x="3910877" y="4674945"/>
                  <a:pt x="3880688" y="4677902"/>
                </a:cubicBezTo>
                <a:cubicBezTo>
                  <a:pt x="3854349" y="4668373"/>
                  <a:pt x="3867024" y="4694267"/>
                  <a:pt x="3804472" y="4706612"/>
                </a:cubicBezTo>
                <a:cubicBezTo>
                  <a:pt x="3769790" y="4699764"/>
                  <a:pt x="3709689" y="4672031"/>
                  <a:pt x="3671141" y="4669214"/>
                </a:cubicBezTo>
                <a:cubicBezTo>
                  <a:pt x="3634430" y="4661806"/>
                  <a:pt x="3632993" y="4657630"/>
                  <a:pt x="3609792" y="4651280"/>
                </a:cubicBezTo>
                <a:cubicBezTo>
                  <a:pt x="3586591" y="4644931"/>
                  <a:pt x="3596838" y="4646444"/>
                  <a:pt x="3550675" y="4644949"/>
                </a:cubicBezTo>
                <a:cubicBezTo>
                  <a:pt x="3513195" y="4640338"/>
                  <a:pt x="3398385" y="4630109"/>
                  <a:pt x="3362699" y="4629669"/>
                </a:cubicBezTo>
                <a:cubicBezTo>
                  <a:pt x="3327014" y="4629229"/>
                  <a:pt x="3350265" y="4628980"/>
                  <a:pt x="3317820" y="4628473"/>
                </a:cubicBezTo>
                <a:cubicBezTo>
                  <a:pt x="3291761" y="4635373"/>
                  <a:pt x="3220279" y="4625153"/>
                  <a:pt x="3202541" y="4611353"/>
                </a:cubicBezTo>
                <a:cubicBezTo>
                  <a:pt x="3176498" y="4608414"/>
                  <a:pt x="3173034" y="4597692"/>
                  <a:pt x="3165095" y="4593183"/>
                </a:cubicBezTo>
                <a:cubicBezTo>
                  <a:pt x="3157156" y="4588674"/>
                  <a:pt x="3151440" y="4597640"/>
                  <a:pt x="3142614" y="4593521"/>
                </a:cubicBezTo>
                <a:cubicBezTo>
                  <a:pt x="3133788" y="4589402"/>
                  <a:pt x="3119786" y="4585666"/>
                  <a:pt x="3108607" y="4586122"/>
                </a:cubicBezTo>
                <a:cubicBezTo>
                  <a:pt x="3097429" y="4586579"/>
                  <a:pt x="3083057" y="4584832"/>
                  <a:pt x="3060172" y="4583967"/>
                </a:cubicBezTo>
                <a:cubicBezTo>
                  <a:pt x="3037288" y="4583102"/>
                  <a:pt x="3008898" y="4580847"/>
                  <a:pt x="2971297" y="4580934"/>
                </a:cubicBezTo>
                <a:cubicBezTo>
                  <a:pt x="2936460" y="4577753"/>
                  <a:pt x="2952539" y="4581456"/>
                  <a:pt x="2872577" y="4576652"/>
                </a:cubicBezTo>
                <a:cubicBezTo>
                  <a:pt x="2845447" y="4572221"/>
                  <a:pt x="2833971" y="4557733"/>
                  <a:pt x="2814205" y="4559580"/>
                </a:cubicBezTo>
                <a:cubicBezTo>
                  <a:pt x="2790909" y="4543112"/>
                  <a:pt x="2768526" y="4546849"/>
                  <a:pt x="2754311" y="4545459"/>
                </a:cubicBezTo>
                <a:cubicBezTo>
                  <a:pt x="2740096" y="4544070"/>
                  <a:pt x="2737019" y="4543662"/>
                  <a:pt x="2723224" y="4546010"/>
                </a:cubicBezTo>
                <a:cubicBezTo>
                  <a:pt x="2709430" y="4548359"/>
                  <a:pt x="2687410" y="4554101"/>
                  <a:pt x="2672793" y="4554314"/>
                </a:cubicBezTo>
                <a:cubicBezTo>
                  <a:pt x="2658176" y="4554527"/>
                  <a:pt x="2649574" y="4546685"/>
                  <a:pt x="2635521" y="4547286"/>
                </a:cubicBezTo>
                <a:cubicBezTo>
                  <a:pt x="2621467" y="4547887"/>
                  <a:pt x="2621767" y="4560245"/>
                  <a:pt x="2588471" y="4557919"/>
                </a:cubicBezTo>
                <a:lnTo>
                  <a:pt x="2439275" y="4540387"/>
                </a:lnTo>
                <a:cubicBezTo>
                  <a:pt x="2417784" y="4540194"/>
                  <a:pt x="2396292" y="4546221"/>
                  <a:pt x="2374801" y="4546028"/>
                </a:cubicBezTo>
                <a:cubicBezTo>
                  <a:pt x="2331700" y="4546603"/>
                  <a:pt x="2372806" y="4559122"/>
                  <a:pt x="2318618" y="4550990"/>
                </a:cubicBezTo>
                <a:cubicBezTo>
                  <a:pt x="2264430" y="4533528"/>
                  <a:pt x="2150787" y="4518120"/>
                  <a:pt x="2084135" y="4520400"/>
                </a:cubicBezTo>
                <a:lnTo>
                  <a:pt x="2010848" y="4500404"/>
                </a:lnTo>
                <a:lnTo>
                  <a:pt x="1962215" y="4501400"/>
                </a:lnTo>
                <a:lnTo>
                  <a:pt x="1926990" y="4495570"/>
                </a:lnTo>
                <a:cubicBezTo>
                  <a:pt x="1909127" y="4479452"/>
                  <a:pt x="1902510" y="4484082"/>
                  <a:pt x="1884649" y="4474880"/>
                </a:cubicBezTo>
                <a:cubicBezTo>
                  <a:pt x="1864462" y="4463930"/>
                  <a:pt x="1869383" y="4485922"/>
                  <a:pt x="1816219" y="4470938"/>
                </a:cubicBezTo>
                <a:cubicBezTo>
                  <a:pt x="1786214" y="4478916"/>
                  <a:pt x="1794086" y="4458547"/>
                  <a:pt x="1768335" y="4471096"/>
                </a:cubicBezTo>
                <a:cubicBezTo>
                  <a:pt x="1756010" y="4466078"/>
                  <a:pt x="1737157" y="4463295"/>
                  <a:pt x="1725889" y="4456707"/>
                </a:cubicBezTo>
                <a:lnTo>
                  <a:pt x="1704987" y="4453275"/>
                </a:lnTo>
                <a:lnTo>
                  <a:pt x="1678857" y="4447221"/>
                </a:lnTo>
                <a:lnTo>
                  <a:pt x="1674568" y="4435925"/>
                </a:lnTo>
                <a:lnTo>
                  <a:pt x="1634075" y="4429269"/>
                </a:lnTo>
                <a:cubicBezTo>
                  <a:pt x="1619699" y="4424763"/>
                  <a:pt x="1607040" y="4412316"/>
                  <a:pt x="1588492" y="4411465"/>
                </a:cubicBezTo>
                <a:cubicBezTo>
                  <a:pt x="1548666" y="4404488"/>
                  <a:pt x="1441540" y="4396830"/>
                  <a:pt x="1402240" y="4391911"/>
                </a:cubicBezTo>
                <a:cubicBezTo>
                  <a:pt x="1362940" y="4386992"/>
                  <a:pt x="1383536" y="4385271"/>
                  <a:pt x="1352691" y="4381952"/>
                </a:cubicBezTo>
                <a:cubicBezTo>
                  <a:pt x="1322602" y="4385447"/>
                  <a:pt x="1230331" y="4373936"/>
                  <a:pt x="1213419" y="4358161"/>
                </a:cubicBezTo>
                <a:cubicBezTo>
                  <a:pt x="1194291" y="4352958"/>
                  <a:pt x="1171642" y="4355246"/>
                  <a:pt x="1163347" y="4339486"/>
                </a:cubicBezTo>
                <a:cubicBezTo>
                  <a:pt x="1149374" y="4320060"/>
                  <a:pt x="1081104" y="4339702"/>
                  <a:pt x="1091517" y="4319884"/>
                </a:cubicBezTo>
                <a:cubicBezTo>
                  <a:pt x="1067291" y="4326517"/>
                  <a:pt x="1046078" y="4319455"/>
                  <a:pt x="1025956" y="4309010"/>
                </a:cubicBezTo>
                <a:lnTo>
                  <a:pt x="1004286" y="4296626"/>
                </a:lnTo>
                <a:lnTo>
                  <a:pt x="983819" y="4298478"/>
                </a:lnTo>
                <a:cubicBezTo>
                  <a:pt x="974051" y="4282658"/>
                  <a:pt x="953984" y="4293628"/>
                  <a:pt x="939204" y="4282411"/>
                </a:cubicBezTo>
                <a:lnTo>
                  <a:pt x="915836" y="4272323"/>
                </a:lnTo>
                <a:lnTo>
                  <a:pt x="899731" y="4266965"/>
                </a:lnTo>
                <a:lnTo>
                  <a:pt x="893886" y="4264715"/>
                </a:lnTo>
                <a:lnTo>
                  <a:pt x="889021" y="4266066"/>
                </a:lnTo>
                <a:cubicBezTo>
                  <a:pt x="886286" y="4266531"/>
                  <a:pt x="884573" y="4266166"/>
                  <a:pt x="884135" y="4264147"/>
                </a:cubicBezTo>
                <a:lnTo>
                  <a:pt x="884818" y="4261224"/>
                </a:lnTo>
                <a:lnTo>
                  <a:pt x="820228" y="4266638"/>
                </a:lnTo>
                <a:lnTo>
                  <a:pt x="788402" y="4263209"/>
                </a:lnTo>
                <a:cubicBezTo>
                  <a:pt x="756573" y="4279518"/>
                  <a:pt x="718864" y="4245871"/>
                  <a:pt x="687574" y="4276905"/>
                </a:cubicBezTo>
                <a:lnTo>
                  <a:pt x="556383" y="4277125"/>
                </a:lnTo>
                <a:lnTo>
                  <a:pt x="497122" y="4273689"/>
                </a:lnTo>
                <a:cubicBezTo>
                  <a:pt x="484020" y="4279519"/>
                  <a:pt x="445941" y="4269992"/>
                  <a:pt x="454008" y="4273811"/>
                </a:cubicBezTo>
                <a:lnTo>
                  <a:pt x="394229" y="4278215"/>
                </a:lnTo>
                <a:lnTo>
                  <a:pt x="386356" y="4282251"/>
                </a:lnTo>
                <a:lnTo>
                  <a:pt x="383576" y="4284364"/>
                </a:lnTo>
                <a:lnTo>
                  <a:pt x="370039" y="4285533"/>
                </a:lnTo>
                <a:cubicBezTo>
                  <a:pt x="361618" y="4289428"/>
                  <a:pt x="359083" y="4297501"/>
                  <a:pt x="350141" y="4300911"/>
                </a:cubicBezTo>
                <a:cubicBezTo>
                  <a:pt x="345670" y="4302616"/>
                  <a:pt x="339596" y="4303155"/>
                  <a:pt x="330385" y="4301424"/>
                </a:cubicBezTo>
                <a:cubicBezTo>
                  <a:pt x="329804" y="4289693"/>
                  <a:pt x="314374" y="4293109"/>
                  <a:pt x="297835" y="4297065"/>
                </a:cubicBezTo>
                <a:lnTo>
                  <a:pt x="282816" y="4299894"/>
                </a:lnTo>
                <a:lnTo>
                  <a:pt x="281368" y="4300653"/>
                </a:lnTo>
                <a:lnTo>
                  <a:pt x="280684" y="4300295"/>
                </a:lnTo>
                <a:lnTo>
                  <a:pt x="273908" y="4301571"/>
                </a:lnTo>
                <a:cubicBezTo>
                  <a:pt x="266799" y="4301990"/>
                  <a:pt x="261129" y="4300718"/>
                  <a:pt x="258614" y="4295926"/>
                </a:cubicBezTo>
                <a:cubicBezTo>
                  <a:pt x="242516" y="4327823"/>
                  <a:pt x="214979" y="4309338"/>
                  <a:pt x="182068" y="4323284"/>
                </a:cubicBezTo>
                <a:cubicBezTo>
                  <a:pt x="157942" y="4332898"/>
                  <a:pt x="153812" y="4326151"/>
                  <a:pt x="128666" y="4331122"/>
                </a:cubicBezTo>
                <a:cubicBezTo>
                  <a:pt x="77925" y="4373333"/>
                  <a:pt x="87445" y="4341355"/>
                  <a:pt x="21563" y="4371972"/>
                </a:cubicBezTo>
                <a:lnTo>
                  <a:pt x="0" y="4383632"/>
                </a:lnTo>
                <a:close/>
              </a:path>
            </a:pathLst>
          </a:custGeom>
          <a:noFill/>
        </p:spPr>
      </p:pic>
      <p:sp>
        <p:nvSpPr>
          <p:cNvPr id="16" name="Freeform: Shape 15">
            <a:extLst>
              <a:ext uri="{FF2B5EF4-FFF2-40B4-BE49-F238E27FC236}">
                <a16:creationId xmlns:a16="http://schemas.microsoft.com/office/drawing/2014/main" id="{696B4F8D-F261-41C2-B0A1-B0899F667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5900" y="4774216"/>
            <a:ext cx="7583" cy="4128"/>
          </a:xfrm>
          <a:custGeom>
            <a:avLst/>
            <a:gdLst>
              <a:gd name="connsiteX0" fmla="*/ 495 w 7583"/>
              <a:gd name="connsiteY0" fmla="*/ 7 h 4128"/>
              <a:gd name="connsiteX1" fmla="*/ 7583 w 7583"/>
              <a:gd name="connsiteY1" fmla="*/ 2703 h 4128"/>
              <a:gd name="connsiteX2" fmla="*/ 7102 w 7583"/>
              <a:gd name="connsiteY2" fmla="*/ 4128 h 4128"/>
              <a:gd name="connsiteX3" fmla="*/ 7072 w 7583"/>
              <a:gd name="connsiteY3" fmla="*/ 4121 h 4128"/>
              <a:gd name="connsiteX4" fmla="*/ 495 w 7583"/>
              <a:gd name="connsiteY4" fmla="*/ 7 h 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3" h="4128">
                <a:moveTo>
                  <a:pt x="495" y="7"/>
                </a:moveTo>
                <a:cubicBezTo>
                  <a:pt x="1798" y="107"/>
                  <a:pt x="5378" y="1342"/>
                  <a:pt x="7583" y="2703"/>
                </a:cubicBezTo>
                <a:lnTo>
                  <a:pt x="7102" y="4128"/>
                </a:lnTo>
                <a:lnTo>
                  <a:pt x="7072" y="4121"/>
                </a:lnTo>
                <a:cubicBezTo>
                  <a:pt x="167" y="943"/>
                  <a:pt x="-808" y="-93"/>
                  <a:pt x="495" y="7"/>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A3C7563A-4B20-4E0B-8548-374928B55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5900" y="4774216"/>
            <a:ext cx="7583" cy="4128"/>
          </a:xfrm>
          <a:custGeom>
            <a:avLst/>
            <a:gdLst>
              <a:gd name="connsiteX0" fmla="*/ 495 w 7583"/>
              <a:gd name="connsiteY0" fmla="*/ 7 h 4128"/>
              <a:gd name="connsiteX1" fmla="*/ 7583 w 7583"/>
              <a:gd name="connsiteY1" fmla="*/ 2703 h 4128"/>
              <a:gd name="connsiteX2" fmla="*/ 7102 w 7583"/>
              <a:gd name="connsiteY2" fmla="*/ 4128 h 4128"/>
              <a:gd name="connsiteX3" fmla="*/ 7072 w 7583"/>
              <a:gd name="connsiteY3" fmla="*/ 4121 h 4128"/>
              <a:gd name="connsiteX4" fmla="*/ 495 w 7583"/>
              <a:gd name="connsiteY4" fmla="*/ 7 h 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3" h="4128">
                <a:moveTo>
                  <a:pt x="495" y="7"/>
                </a:moveTo>
                <a:cubicBezTo>
                  <a:pt x="1798" y="107"/>
                  <a:pt x="5378" y="1342"/>
                  <a:pt x="7583" y="2703"/>
                </a:cubicBezTo>
                <a:lnTo>
                  <a:pt x="7102" y="4128"/>
                </a:lnTo>
                <a:lnTo>
                  <a:pt x="7072" y="4121"/>
                </a:lnTo>
                <a:cubicBezTo>
                  <a:pt x="167" y="943"/>
                  <a:pt x="-808" y="-93"/>
                  <a:pt x="495" y="7"/>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Google Shape;434;g38cd26cca4b_0_39">
            <a:extLst>
              <a:ext uri="{FF2B5EF4-FFF2-40B4-BE49-F238E27FC236}">
                <a16:creationId xmlns:a16="http://schemas.microsoft.com/office/drawing/2014/main" id="{02738BEF-A91B-2F5A-ECA6-C1927A6A761B}"/>
              </a:ext>
            </a:extLst>
          </p:cNvPr>
          <p:cNvPicPr preferRelativeResize="0"/>
          <p:nvPr/>
        </p:nvPicPr>
        <p:blipFill>
          <a:blip r:embed="rId5" cstate="screen">
            <a:extLst>
              <a:ext uri="{28A0092B-C50C-407E-A947-70E740481C1C}">
                <a14:useLocalDpi xmlns:a14="http://schemas.microsoft.com/office/drawing/2010/main"/>
              </a:ext>
            </a:extLst>
          </a:blip>
          <a:srcRect/>
          <a:stretch>
            <a:fillRect/>
          </a:stretch>
        </p:blipFill>
        <p:spPr>
          <a:xfrm>
            <a:off x="8118152" y="370899"/>
            <a:ext cx="4073848" cy="5097855"/>
          </a:xfrm>
          <a:custGeom>
            <a:avLst/>
            <a:gdLst/>
            <a:ahLst/>
            <a:cxnLst/>
            <a:rect l="l" t="t" r="r" b="b"/>
            <a:pathLst>
              <a:path w="4073848" h="5097855">
                <a:moveTo>
                  <a:pt x="0" y="0"/>
                </a:moveTo>
                <a:lnTo>
                  <a:pt x="19820" y="5180"/>
                </a:lnTo>
                <a:lnTo>
                  <a:pt x="49402" y="7911"/>
                </a:lnTo>
                <a:cubicBezTo>
                  <a:pt x="58464" y="10327"/>
                  <a:pt x="59058" y="18121"/>
                  <a:pt x="71002" y="17994"/>
                </a:cubicBezTo>
                <a:cubicBezTo>
                  <a:pt x="107266" y="23166"/>
                  <a:pt x="172585" y="27649"/>
                  <a:pt x="221893" y="33346"/>
                </a:cubicBezTo>
                <a:cubicBezTo>
                  <a:pt x="246320" y="29951"/>
                  <a:pt x="281352" y="36453"/>
                  <a:pt x="291482" y="46142"/>
                </a:cubicBezTo>
                <a:cubicBezTo>
                  <a:pt x="303579" y="48837"/>
                  <a:pt x="332739" y="48886"/>
                  <a:pt x="344505" y="46978"/>
                </a:cubicBezTo>
                <a:cubicBezTo>
                  <a:pt x="354949" y="47257"/>
                  <a:pt x="356843" y="50945"/>
                  <a:pt x="370719" y="52379"/>
                </a:cubicBezTo>
                <a:cubicBezTo>
                  <a:pt x="385865" y="55758"/>
                  <a:pt x="418717" y="71770"/>
                  <a:pt x="432980" y="76777"/>
                </a:cubicBezTo>
                <a:cubicBezTo>
                  <a:pt x="447242" y="81784"/>
                  <a:pt x="432737" y="76599"/>
                  <a:pt x="456293" y="82419"/>
                </a:cubicBezTo>
                <a:cubicBezTo>
                  <a:pt x="464698" y="84403"/>
                  <a:pt x="462938" y="92138"/>
                  <a:pt x="481008" y="95827"/>
                </a:cubicBezTo>
                <a:cubicBezTo>
                  <a:pt x="499078" y="99517"/>
                  <a:pt x="539553" y="103782"/>
                  <a:pt x="564714" y="104556"/>
                </a:cubicBezTo>
                <a:cubicBezTo>
                  <a:pt x="592824" y="92037"/>
                  <a:pt x="582974" y="109081"/>
                  <a:pt x="634376" y="93326"/>
                </a:cubicBezTo>
                <a:cubicBezTo>
                  <a:pt x="635698" y="95341"/>
                  <a:pt x="656703" y="94474"/>
                  <a:pt x="678233" y="95822"/>
                </a:cubicBezTo>
                <a:cubicBezTo>
                  <a:pt x="699762" y="97170"/>
                  <a:pt x="745607" y="108465"/>
                  <a:pt x="763555" y="101412"/>
                </a:cubicBezTo>
                <a:lnTo>
                  <a:pt x="921892" y="100673"/>
                </a:lnTo>
                <a:lnTo>
                  <a:pt x="1012783" y="112509"/>
                </a:lnTo>
                <a:cubicBezTo>
                  <a:pt x="1044389" y="114404"/>
                  <a:pt x="1049697" y="123044"/>
                  <a:pt x="1070000" y="119654"/>
                </a:cubicBezTo>
                <a:cubicBezTo>
                  <a:pt x="1104224" y="121839"/>
                  <a:pt x="1082556" y="137881"/>
                  <a:pt x="1122043" y="124964"/>
                </a:cubicBezTo>
                <a:cubicBezTo>
                  <a:pt x="1111251" y="138700"/>
                  <a:pt x="1140599" y="121238"/>
                  <a:pt x="1160906" y="132297"/>
                </a:cubicBezTo>
                <a:cubicBezTo>
                  <a:pt x="1189386" y="124143"/>
                  <a:pt x="1218667" y="134414"/>
                  <a:pt x="1235955" y="135610"/>
                </a:cubicBezTo>
                <a:cubicBezTo>
                  <a:pt x="1253243" y="136806"/>
                  <a:pt x="1239866" y="140567"/>
                  <a:pt x="1264634" y="139474"/>
                </a:cubicBezTo>
                <a:lnTo>
                  <a:pt x="1299612" y="145010"/>
                </a:lnTo>
                <a:cubicBezTo>
                  <a:pt x="1297785" y="140439"/>
                  <a:pt x="1302846" y="141786"/>
                  <a:pt x="1316723" y="142501"/>
                </a:cubicBezTo>
                <a:lnTo>
                  <a:pt x="1353994" y="138427"/>
                </a:lnTo>
                <a:lnTo>
                  <a:pt x="1379571" y="142536"/>
                </a:lnTo>
                <a:cubicBezTo>
                  <a:pt x="1382999" y="142397"/>
                  <a:pt x="1407380" y="137923"/>
                  <a:pt x="1406891" y="134412"/>
                </a:cubicBezTo>
                <a:cubicBezTo>
                  <a:pt x="1433565" y="149140"/>
                  <a:pt x="1436234" y="139888"/>
                  <a:pt x="1463587" y="136134"/>
                </a:cubicBezTo>
                <a:cubicBezTo>
                  <a:pt x="1487038" y="137517"/>
                  <a:pt x="1466824" y="137982"/>
                  <a:pt x="1523495" y="139722"/>
                </a:cubicBezTo>
                <a:cubicBezTo>
                  <a:pt x="1545556" y="155891"/>
                  <a:pt x="1529698" y="128003"/>
                  <a:pt x="1573001" y="150645"/>
                </a:cubicBezTo>
                <a:cubicBezTo>
                  <a:pt x="1575121" y="148880"/>
                  <a:pt x="1601855" y="150499"/>
                  <a:pt x="1615848" y="152274"/>
                </a:cubicBezTo>
                <a:cubicBezTo>
                  <a:pt x="1629840" y="154049"/>
                  <a:pt x="1642482" y="151886"/>
                  <a:pt x="1656958" y="161298"/>
                </a:cubicBezTo>
                <a:cubicBezTo>
                  <a:pt x="1667535" y="164193"/>
                  <a:pt x="1648634" y="159956"/>
                  <a:pt x="1681709" y="164883"/>
                </a:cubicBezTo>
                <a:cubicBezTo>
                  <a:pt x="1714785" y="169810"/>
                  <a:pt x="1822594" y="186492"/>
                  <a:pt x="1855413" y="190858"/>
                </a:cubicBezTo>
                <a:cubicBezTo>
                  <a:pt x="1888232" y="195224"/>
                  <a:pt x="1865150" y="197788"/>
                  <a:pt x="1878624" y="198221"/>
                </a:cubicBezTo>
                <a:cubicBezTo>
                  <a:pt x="1892098" y="198654"/>
                  <a:pt x="1921110" y="191588"/>
                  <a:pt x="1936257" y="193458"/>
                </a:cubicBezTo>
                <a:cubicBezTo>
                  <a:pt x="1955273" y="195364"/>
                  <a:pt x="1958093" y="202665"/>
                  <a:pt x="1969506" y="202296"/>
                </a:cubicBezTo>
                <a:cubicBezTo>
                  <a:pt x="1980059" y="192079"/>
                  <a:pt x="1991264" y="192192"/>
                  <a:pt x="2009543" y="198388"/>
                </a:cubicBezTo>
                <a:cubicBezTo>
                  <a:pt x="2043643" y="201172"/>
                  <a:pt x="2043670" y="190662"/>
                  <a:pt x="2076599" y="192177"/>
                </a:cubicBezTo>
                <a:cubicBezTo>
                  <a:pt x="2091049" y="191598"/>
                  <a:pt x="2098780" y="194892"/>
                  <a:pt x="2122888" y="191618"/>
                </a:cubicBezTo>
                <a:cubicBezTo>
                  <a:pt x="2140054" y="192316"/>
                  <a:pt x="2174542" y="194072"/>
                  <a:pt x="2197782" y="183790"/>
                </a:cubicBezTo>
                <a:cubicBezTo>
                  <a:pt x="2222989" y="182481"/>
                  <a:pt x="2204683" y="182017"/>
                  <a:pt x="2232194" y="184607"/>
                </a:cubicBezTo>
                <a:cubicBezTo>
                  <a:pt x="2265802" y="185125"/>
                  <a:pt x="2279792" y="178894"/>
                  <a:pt x="2299212" y="180376"/>
                </a:cubicBezTo>
                <a:cubicBezTo>
                  <a:pt x="2311858" y="176121"/>
                  <a:pt x="2297536" y="181192"/>
                  <a:pt x="2346142" y="175851"/>
                </a:cubicBezTo>
                <a:cubicBezTo>
                  <a:pt x="2365406" y="185310"/>
                  <a:pt x="2381884" y="172374"/>
                  <a:pt x="2398368" y="174412"/>
                </a:cubicBezTo>
                <a:cubicBezTo>
                  <a:pt x="2424509" y="173378"/>
                  <a:pt x="2488760" y="173491"/>
                  <a:pt x="2512594" y="172027"/>
                </a:cubicBezTo>
                <a:cubicBezTo>
                  <a:pt x="2536428" y="170563"/>
                  <a:pt x="2511059" y="168382"/>
                  <a:pt x="2541375" y="165630"/>
                </a:cubicBezTo>
                <a:cubicBezTo>
                  <a:pt x="2597211" y="177879"/>
                  <a:pt x="2628371" y="155834"/>
                  <a:pt x="2684883" y="153136"/>
                </a:cubicBezTo>
                <a:cubicBezTo>
                  <a:pt x="2719188" y="136064"/>
                  <a:pt x="2743499" y="153798"/>
                  <a:pt x="2781009" y="140733"/>
                </a:cubicBezTo>
                <a:cubicBezTo>
                  <a:pt x="2806393" y="136738"/>
                  <a:pt x="2810080" y="140555"/>
                  <a:pt x="2824377" y="138690"/>
                </a:cubicBezTo>
                <a:cubicBezTo>
                  <a:pt x="2838674" y="136825"/>
                  <a:pt x="2854799" y="132329"/>
                  <a:pt x="2866792" y="129542"/>
                </a:cubicBezTo>
                <a:cubicBezTo>
                  <a:pt x="2873210" y="133180"/>
                  <a:pt x="2923100" y="126770"/>
                  <a:pt x="2921948" y="121966"/>
                </a:cubicBezTo>
                <a:cubicBezTo>
                  <a:pt x="2929361" y="123612"/>
                  <a:pt x="2949852" y="129984"/>
                  <a:pt x="2952165" y="122378"/>
                </a:cubicBezTo>
                <a:cubicBezTo>
                  <a:pt x="2990011" y="122297"/>
                  <a:pt x="3011272" y="121230"/>
                  <a:pt x="3044378" y="131368"/>
                </a:cubicBezTo>
                <a:cubicBezTo>
                  <a:pt x="3067906" y="135145"/>
                  <a:pt x="3051474" y="133118"/>
                  <a:pt x="3066117" y="135515"/>
                </a:cubicBezTo>
                <a:cubicBezTo>
                  <a:pt x="3080761" y="137912"/>
                  <a:pt x="3105156" y="133618"/>
                  <a:pt x="3129038" y="133048"/>
                </a:cubicBezTo>
                <a:cubicBezTo>
                  <a:pt x="3153252" y="133180"/>
                  <a:pt x="3181464" y="137262"/>
                  <a:pt x="3199396" y="138690"/>
                </a:cubicBezTo>
                <a:cubicBezTo>
                  <a:pt x="3217327" y="140118"/>
                  <a:pt x="3221605" y="139775"/>
                  <a:pt x="3236626" y="141617"/>
                </a:cubicBezTo>
                <a:cubicBezTo>
                  <a:pt x="3261693" y="138167"/>
                  <a:pt x="3282756" y="139985"/>
                  <a:pt x="3301529" y="147360"/>
                </a:cubicBezTo>
                <a:cubicBezTo>
                  <a:pt x="3316136" y="149253"/>
                  <a:pt x="3308650" y="153562"/>
                  <a:pt x="3319466" y="155359"/>
                </a:cubicBezTo>
                <a:cubicBezTo>
                  <a:pt x="3330283" y="157156"/>
                  <a:pt x="3337180" y="149032"/>
                  <a:pt x="3366431" y="150998"/>
                </a:cubicBezTo>
                <a:cubicBezTo>
                  <a:pt x="3376837" y="151395"/>
                  <a:pt x="3376489" y="159016"/>
                  <a:pt x="3398712" y="160121"/>
                </a:cubicBezTo>
                <a:cubicBezTo>
                  <a:pt x="3420936" y="161226"/>
                  <a:pt x="3510291" y="165983"/>
                  <a:pt x="3542998" y="167155"/>
                </a:cubicBezTo>
                <a:cubicBezTo>
                  <a:pt x="3575704" y="168327"/>
                  <a:pt x="3562463" y="165109"/>
                  <a:pt x="3578141" y="164774"/>
                </a:cubicBezTo>
                <a:cubicBezTo>
                  <a:pt x="3593820" y="164439"/>
                  <a:pt x="3612368" y="156036"/>
                  <a:pt x="3637070" y="165143"/>
                </a:cubicBezTo>
                <a:cubicBezTo>
                  <a:pt x="3655547" y="160298"/>
                  <a:pt x="3656022" y="171417"/>
                  <a:pt x="3676510" y="174285"/>
                </a:cubicBezTo>
                <a:cubicBezTo>
                  <a:pt x="3687814" y="178343"/>
                  <a:pt x="3701962" y="177166"/>
                  <a:pt x="3711295" y="179965"/>
                </a:cubicBezTo>
                <a:cubicBezTo>
                  <a:pt x="3720627" y="182764"/>
                  <a:pt x="3728005" y="183268"/>
                  <a:pt x="3734909" y="186315"/>
                </a:cubicBezTo>
                <a:cubicBezTo>
                  <a:pt x="3741813" y="189362"/>
                  <a:pt x="3743912" y="195469"/>
                  <a:pt x="3752716" y="198247"/>
                </a:cubicBezTo>
                <a:cubicBezTo>
                  <a:pt x="3761521" y="201025"/>
                  <a:pt x="3775291" y="205915"/>
                  <a:pt x="3785338" y="207746"/>
                </a:cubicBezTo>
                <a:cubicBezTo>
                  <a:pt x="3795386" y="209577"/>
                  <a:pt x="3793861" y="206743"/>
                  <a:pt x="3813002" y="209235"/>
                </a:cubicBezTo>
                <a:cubicBezTo>
                  <a:pt x="3844203" y="214556"/>
                  <a:pt x="3872302" y="218411"/>
                  <a:pt x="3907394" y="217935"/>
                </a:cubicBezTo>
                <a:cubicBezTo>
                  <a:pt x="3913972" y="227642"/>
                  <a:pt x="3924446" y="223236"/>
                  <a:pt x="3938455" y="218099"/>
                </a:cubicBezTo>
                <a:cubicBezTo>
                  <a:pt x="3964643" y="225179"/>
                  <a:pt x="4008872" y="230664"/>
                  <a:pt x="4053670" y="246493"/>
                </a:cubicBezTo>
                <a:cubicBezTo>
                  <a:pt x="4060026" y="249727"/>
                  <a:pt x="4064731" y="252068"/>
                  <a:pt x="4068686" y="253851"/>
                </a:cubicBezTo>
                <a:lnTo>
                  <a:pt x="4073848" y="255820"/>
                </a:lnTo>
                <a:lnTo>
                  <a:pt x="4073848" y="5096562"/>
                </a:lnTo>
                <a:lnTo>
                  <a:pt x="4062380" y="5097855"/>
                </a:lnTo>
                <a:cubicBezTo>
                  <a:pt x="4057192" y="5097055"/>
                  <a:pt x="4053199" y="5094472"/>
                  <a:pt x="4049820" y="5089388"/>
                </a:cubicBezTo>
                <a:cubicBezTo>
                  <a:pt x="4009878" y="5087267"/>
                  <a:pt x="3968705" y="5061632"/>
                  <a:pt x="3943125" y="5073727"/>
                </a:cubicBezTo>
                <a:cubicBezTo>
                  <a:pt x="3944749" y="5052314"/>
                  <a:pt x="3930432" y="5060350"/>
                  <a:pt x="3902578" y="5055197"/>
                </a:cubicBezTo>
                <a:cubicBezTo>
                  <a:pt x="3882656" y="5049199"/>
                  <a:pt x="3839627" y="5036588"/>
                  <a:pt x="3823591" y="5030823"/>
                </a:cubicBezTo>
                <a:cubicBezTo>
                  <a:pt x="3807556" y="5025058"/>
                  <a:pt x="3795270" y="5029266"/>
                  <a:pt x="3779178" y="5023718"/>
                </a:cubicBezTo>
                <a:cubicBezTo>
                  <a:pt x="3786402" y="5005404"/>
                  <a:pt x="3690441" y="5017899"/>
                  <a:pt x="3727041" y="5004453"/>
                </a:cubicBezTo>
                <a:cubicBezTo>
                  <a:pt x="3699629" y="4993542"/>
                  <a:pt x="3709708" y="4998999"/>
                  <a:pt x="3695215" y="5003935"/>
                </a:cubicBezTo>
                <a:cubicBezTo>
                  <a:pt x="3660744" y="4999180"/>
                  <a:pt x="3657695" y="4997754"/>
                  <a:pt x="3617918" y="5002257"/>
                </a:cubicBezTo>
                <a:cubicBezTo>
                  <a:pt x="3600258" y="5001551"/>
                  <a:pt x="3594004" y="4999083"/>
                  <a:pt x="3578292" y="4997633"/>
                </a:cubicBezTo>
                <a:cubicBezTo>
                  <a:pt x="3562580" y="4996183"/>
                  <a:pt x="3553912" y="4997238"/>
                  <a:pt x="3523647" y="4993560"/>
                </a:cubicBezTo>
                <a:cubicBezTo>
                  <a:pt x="3499709" y="4988949"/>
                  <a:pt x="3482330" y="4990238"/>
                  <a:pt x="3462999" y="4987582"/>
                </a:cubicBezTo>
                <a:cubicBezTo>
                  <a:pt x="3443667" y="4984927"/>
                  <a:pt x="3431887" y="4980755"/>
                  <a:pt x="3407661" y="4977626"/>
                </a:cubicBezTo>
                <a:cubicBezTo>
                  <a:pt x="3386862" y="4968882"/>
                  <a:pt x="3308417" y="4989840"/>
                  <a:pt x="3292705" y="4963636"/>
                </a:cubicBezTo>
                <a:cubicBezTo>
                  <a:pt x="3235824" y="4968918"/>
                  <a:pt x="3219730" y="4958334"/>
                  <a:pt x="3172975" y="4953691"/>
                </a:cubicBezTo>
                <a:cubicBezTo>
                  <a:pt x="3127763" y="4948837"/>
                  <a:pt x="3122071" y="4951787"/>
                  <a:pt x="3074842" y="4939189"/>
                </a:cubicBezTo>
                <a:cubicBezTo>
                  <a:pt x="3037951" y="4926629"/>
                  <a:pt x="3018156" y="4922664"/>
                  <a:pt x="2975114" y="4919945"/>
                </a:cubicBezTo>
                <a:cubicBezTo>
                  <a:pt x="2971916" y="4927359"/>
                  <a:pt x="2920569" y="4912496"/>
                  <a:pt x="2912264" y="4910306"/>
                </a:cubicBezTo>
                <a:cubicBezTo>
                  <a:pt x="2913215" y="4915182"/>
                  <a:pt x="2886096" y="4917324"/>
                  <a:pt x="2879068" y="4913219"/>
                </a:cubicBezTo>
                <a:cubicBezTo>
                  <a:pt x="2816888" y="4916083"/>
                  <a:pt x="2797908" y="4934735"/>
                  <a:pt x="2751306" y="4924939"/>
                </a:cubicBezTo>
                <a:cubicBezTo>
                  <a:pt x="2714930" y="4924870"/>
                  <a:pt x="2716667" y="4934409"/>
                  <a:pt x="2664406" y="4934300"/>
                </a:cubicBezTo>
                <a:cubicBezTo>
                  <a:pt x="2642420" y="4938458"/>
                  <a:pt x="2649006" y="4930226"/>
                  <a:pt x="2621651" y="4930533"/>
                </a:cubicBezTo>
                <a:cubicBezTo>
                  <a:pt x="2586738" y="4948131"/>
                  <a:pt x="2549613" y="4936664"/>
                  <a:pt x="2500282" y="4936142"/>
                </a:cubicBezTo>
                <a:cubicBezTo>
                  <a:pt x="2439944" y="4934837"/>
                  <a:pt x="2389504" y="4942093"/>
                  <a:pt x="2337000" y="4934320"/>
                </a:cubicBezTo>
                <a:cubicBezTo>
                  <a:pt x="2317698" y="4940567"/>
                  <a:pt x="2291907" y="4948971"/>
                  <a:pt x="2270703" y="4938111"/>
                </a:cubicBezTo>
                <a:cubicBezTo>
                  <a:pt x="2215033" y="4939841"/>
                  <a:pt x="2221532" y="4944790"/>
                  <a:pt x="2200316" y="4938470"/>
                </a:cubicBezTo>
                <a:cubicBezTo>
                  <a:pt x="2158078" y="4940893"/>
                  <a:pt x="2164891" y="4935351"/>
                  <a:pt x="2126710" y="4932347"/>
                </a:cubicBezTo>
                <a:cubicBezTo>
                  <a:pt x="2095620" y="4927728"/>
                  <a:pt x="2111086" y="4928153"/>
                  <a:pt x="2082324" y="4927593"/>
                </a:cubicBezTo>
                <a:cubicBezTo>
                  <a:pt x="2055130" y="4936130"/>
                  <a:pt x="2036508" y="4925578"/>
                  <a:pt x="2029206" y="4923365"/>
                </a:cubicBezTo>
                <a:cubicBezTo>
                  <a:pt x="2003508" y="4924806"/>
                  <a:pt x="1965456" y="4913048"/>
                  <a:pt x="1969765" y="4928228"/>
                </a:cubicBezTo>
                <a:cubicBezTo>
                  <a:pt x="1933670" y="4907655"/>
                  <a:pt x="1935015" y="4928539"/>
                  <a:pt x="1896446" y="4923240"/>
                </a:cubicBezTo>
                <a:cubicBezTo>
                  <a:pt x="1876120" y="4915707"/>
                  <a:pt x="1849790" y="4911657"/>
                  <a:pt x="1837029" y="4921066"/>
                </a:cubicBezTo>
                <a:cubicBezTo>
                  <a:pt x="1759478" y="4909120"/>
                  <a:pt x="1806390" y="4905512"/>
                  <a:pt x="1727326" y="4892968"/>
                </a:cubicBezTo>
                <a:cubicBezTo>
                  <a:pt x="1686312" y="4886651"/>
                  <a:pt x="1625466" y="4884219"/>
                  <a:pt x="1593578" y="4875201"/>
                </a:cubicBezTo>
                <a:cubicBezTo>
                  <a:pt x="1561690" y="4866183"/>
                  <a:pt x="1553872" y="4870257"/>
                  <a:pt x="1529199" y="4863739"/>
                </a:cubicBezTo>
                <a:cubicBezTo>
                  <a:pt x="1504527" y="4857222"/>
                  <a:pt x="1472957" y="4856729"/>
                  <a:pt x="1453102" y="4853389"/>
                </a:cubicBezTo>
                <a:cubicBezTo>
                  <a:pt x="1433246" y="4850048"/>
                  <a:pt x="1412604" y="4842097"/>
                  <a:pt x="1410062" y="4843700"/>
                </a:cubicBezTo>
                <a:cubicBezTo>
                  <a:pt x="1370061" y="4835203"/>
                  <a:pt x="1358114" y="4845698"/>
                  <a:pt x="1334230" y="4827940"/>
                </a:cubicBezTo>
                <a:cubicBezTo>
                  <a:pt x="1313790" y="4825698"/>
                  <a:pt x="1309169" y="4823751"/>
                  <a:pt x="1287424" y="4823328"/>
                </a:cubicBezTo>
                <a:cubicBezTo>
                  <a:pt x="1265680" y="4822905"/>
                  <a:pt x="1234048" y="4825438"/>
                  <a:pt x="1203760" y="4825401"/>
                </a:cubicBezTo>
                <a:cubicBezTo>
                  <a:pt x="1172376" y="4827120"/>
                  <a:pt x="1171591" y="4843575"/>
                  <a:pt x="1142353" y="4826911"/>
                </a:cubicBezTo>
                <a:cubicBezTo>
                  <a:pt x="1142648" y="4830450"/>
                  <a:pt x="1127453" y="4831600"/>
                  <a:pt x="1123543" y="4831484"/>
                </a:cubicBezTo>
                <a:lnTo>
                  <a:pt x="1092581" y="4833192"/>
                </a:lnTo>
                <a:lnTo>
                  <a:pt x="1089970" y="4827604"/>
                </a:lnTo>
                <a:cubicBezTo>
                  <a:pt x="1078405" y="4825299"/>
                  <a:pt x="1058546" y="4830811"/>
                  <a:pt x="1046990" y="4831800"/>
                </a:cubicBezTo>
                <a:lnTo>
                  <a:pt x="1020627" y="4833537"/>
                </a:lnTo>
                <a:lnTo>
                  <a:pt x="1010602" y="4832752"/>
                </a:lnTo>
                <a:lnTo>
                  <a:pt x="1006327" y="4832812"/>
                </a:lnTo>
                <a:lnTo>
                  <a:pt x="995285" y="4828639"/>
                </a:lnTo>
                <a:cubicBezTo>
                  <a:pt x="985016" y="4827594"/>
                  <a:pt x="977337" y="4820880"/>
                  <a:pt x="971197" y="4819859"/>
                </a:cubicBezTo>
                <a:cubicBezTo>
                  <a:pt x="965058" y="4818838"/>
                  <a:pt x="963247" y="4826590"/>
                  <a:pt x="958444" y="4822516"/>
                </a:cubicBezTo>
                <a:cubicBezTo>
                  <a:pt x="964528" y="4819545"/>
                  <a:pt x="954985" y="4817124"/>
                  <a:pt x="950776" y="4814966"/>
                </a:cubicBezTo>
                <a:lnTo>
                  <a:pt x="912589" y="4812307"/>
                </a:lnTo>
                <a:cubicBezTo>
                  <a:pt x="866435" y="4815189"/>
                  <a:pt x="882762" y="4802056"/>
                  <a:pt x="868646" y="4810372"/>
                </a:cubicBezTo>
                <a:cubicBezTo>
                  <a:pt x="833647" y="4816986"/>
                  <a:pt x="825964" y="4816964"/>
                  <a:pt x="813484" y="4815448"/>
                </a:cubicBezTo>
                <a:cubicBezTo>
                  <a:pt x="774068" y="4820782"/>
                  <a:pt x="767891" y="4822976"/>
                  <a:pt x="717218" y="4827378"/>
                </a:cubicBezTo>
                <a:cubicBezTo>
                  <a:pt x="688925" y="4839908"/>
                  <a:pt x="680839" y="4840723"/>
                  <a:pt x="659409" y="4845952"/>
                </a:cubicBezTo>
                <a:cubicBezTo>
                  <a:pt x="633011" y="4854112"/>
                  <a:pt x="639997" y="4860055"/>
                  <a:pt x="607917" y="4863927"/>
                </a:cubicBezTo>
                <a:cubicBezTo>
                  <a:pt x="591636" y="4868226"/>
                  <a:pt x="579429" y="4878384"/>
                  <a:pt x="569284" y="4882117"/>
                </a:cubicBezTo>
                <a:cubicBezTo>
                  <a:pt x="559139" y="4885850"/>
                  <a:pt x="555067" y="4884639"/>
                  <a:pt x="537968" y="4887374"/>
                </a:cubicBezTo>
                <a:cubicBezTo>
                  <a:pt x="526595" y="4886448"/>
                  <a:pt x="489777" y="4886423"/>
                  <a:pt x="482916" y="4888156"/>
                </a:cubicBezTo>
                <a:cubicBezTo>
                  <a:pt x="463365" y="4898273"/>
                  <a:pt x="445824" y="4886936"/>
                  <a:pt x="411637" y="4886771"/>
                </a:cubicBezTo>
                <a:lnTo>
                  <a:pt x="371262" y="4888142"/>
                </a:lnTo>
                <a:cubicBezTo>
                  <a:pt x="363928" y="4882747"/>
                  <a:pt x="306156" y="4880831"/>
                  <a:pt x="302060" y="4873520"/>
                </a:cubicBezTo>
                <a:cubicBezTo>
                  <a:pt x="280888" y="4866176"/>
                  <a:pt x="280811" y="4847663"/>
                  <a:pt x="248012" y="4840618"/>
                </a:cubicBezTo>
                <a:cubicBezTo>
                  <a:pt x="230331" y="4833575"/>
                  <a:pt x="240156" y="4851312"/>
                  <a:pt x="195979" y="4831260"/>
                </a:cubicBezTo>
                <a:cubicBezTo>
                  <a:pt x="165972" y="4807991"/>
                  <a:pt x="63439" y="4789506"/>
                  <a:pt x="10733" y="4758959"/>
                </a:cubicBezTo>
                <a:lnTo>
                  <a:pt x="0" y="4750844"/>
                </a:lnTo>
                <a:close/>
              </a:path>
            </a:pathLst>
          </a:custGeom>
          <a:noFill/>
        </p:spPr>
      </p:pic>
      <p:sp>
        <p:nvSpPr>
          <p:cNvPr id="9" name="CuadroTexto 8">
            <a:extLst>
              <a:ext uri="{FF2B5EF4-FFF2-40B4-BE49-F238E27FC236}">
                <a16:creationId xmlns:a16="http://schemas.microsoft.com/office/drawing/2014/main" id="{E91136D4-1174-3DA1-DFE6-36311920692C}"/>
              </a:ext>
            </a:extLst>
          </p:cNvPr>
          <p:cNvSpPr txBox="1"/>
          <p:nvPr/>
        </p:nvSpPr>
        <p:spPr>
          <a:xfrm>
            <a:off x="6078376" y="5563771"/>
            <a:ext cx="612088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prstClr val="black"/>
                </a:solidFill>
                <a:effectLst/>
                <a:uLnTx/>
                <a:uFillTx/>
                <a:latin typeface="Aptos" panose="02110004020202020204"/>
                <a:ea typeface="+mn-ea"/>
                <a:cs typeface="+mn-cs"/>
              </a:rPr>
              <a:t>B-2 (M, Privado):</a:t>
            </a:r>
            <a:r>
              <a:rPr kumimoji="0" lang="es-PE"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PE" sz="1800" b="0" i="1" u="none" strike="noStrike" kern="1200" cap="none" spc="0" normalizeH="0" baseline="0" noProof="0" dirty="0">
                <a:ln>
                  <a:noFill/>
                </a:ln>
                <a:solidFill>
                  <a:prstClr val="black"/>
                </a:solidFill>
                <a:effectLst/>
                <a:uLnTx/>
                <a:uFillTx/>
                <a:latin typeface="Aptos" panose="02110004020202020204"/>
                <a:ea typeface="+mn-ea"/>
                <a:cs typeface="+mn-cs"/>
              </a:rPr>
              <a:t>“Siento que la IA nos ayuda no solo en aspectos académicos, sino personales y se ha vuelto como mi mejor amigo”</a:t>
            </a:r>
            <a:endParaRPr kumimoji="0" lang="es-PE" sz="1800" b="0" i="0" u="none" strike="noStrike" kern="1200" cap="none" spc="0" normalizeH="0" baseline="0" noProof="0" dirty="0">
              <a:ln>
                <a:noFill/>
              </a:ln>
              <a:solidFill>
                <a:prstClr val="black"/>
              </a:solidFill>
              <a:effectLst/>
              <a:uLnTx/>
              <a:uFillTx/>
              <a:latin typeface="Nunito"/>
              <a:ea typeface="Nunito"/>
              <a:cs typeface="Nunito"/>
              <a:sym typeface="Nunito"/>
            </a:endParaRPr>
          </a:p>
        </p:txBody>
      </p:sp>
    </p:spTree>
    <p:extLst>
      <p:ext uri="{BB962C8B-B14F-4D97-AF65-F5344CB8AC3E}">
        <p14:creationId xmlns:p14="http://schemas.microsoft.com/office/powerpoint/2010/main" val="1796993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C0749D4-5D79-415F-A4FE-C04AA9FAF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E8C1EE2C-97A4-4801-8BC8-9D18F259B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BF41F254-2E91-DF64-12D7-E75CB80E668C}"/>
              </a:ext>
            </a:extLst>
          </p:cNvPr>
          <p:cNvSpPr>
            <a:spLocks noGrp="1"/>
          </p:cNvSpPr>
          <p:nvPr>
            <p:ph type="title"/>
          </p:nvPr>
        </p:nvSpPr>
        <p:spPr>
          <a:xfrm>
            <a:off x="694015" y="4772484"/>
            <a:ext cx="6716578" cy="992068"/>
          </a:xfrm>
        </p:spPr>
        <p:txBody>
          <a:bodyPr vert="horz" lIns="91440" tIns="45720" rIns="91440" bIns="45720" rtlCol="0" anchor="b">
            <a:normAutofit/>
          </a:bodyPr>
          <a:lstStyle/>
          <a:p>
            <a:r>
              <a:rPr lang="en-US" sz="3600" kern="1200" dirty="0">
                <a:solidFill>
                  <a:schemeClr val="tx1"/>
                </a:solidFill>
                <a:latin typeface="+mj-lt"/>
                <a:ea typeface="+mj-ea"/>
                <a:cs typeface="+mj-cs"/>
              </a:rPr>
              <a:t>La IA </a:t>
            </a:r>
            <a:r>
              <a:rPr lang="en-US" sz="3600" kern="1200" dirty="0" err="1">
                <a:solidFill>
                  <a:schemeClr val="tx1"/>
                </a:solidFill>
                <a:latin typeface="+mj-lt"/>
                <a:ea typeface="+mj-ea"/>
                <a:cs typeface="+mj-cs"/>
              </a:rPr>
              <a:t>como</a:t>
            </a:r>
            <a:r>
              <a:rPr lang="en-US" sz="3600" kern="1200" dirty="0">
                <a:solidFill>
                  <a:schemeClr val="tx1"/>
                </a:solidFill>
                <a:latin typeface="+mj-lt"/>
                <a:ea typeface="+mj-ea"/>
                <a:cs typeface="+mj-cs"/>
              </a:rPr>
              <a:t> </a:t>
            </a:r>
            <a:r>
              <a:rPr lang="en-US" sz="3600" b="1" kern="1200" dirty="0" err="1">
                <a:solidFill>
                  <a:schemeClr val="tx1"/>
                </a:solidFill>
                <a:latin typeface="+mj-lt"/>
                <a:ea typeface="+mj-ea"/>
                <a:cs typeface="+mj-cs"/>
              </a:rPr>
              <a:t>espejo</a:t>
            </a:r>
            <a:endParaRPr lang="en-US" sz="3600" b="1" kern="1200" dirty="0">
              <a:solidFill>
                <a:schemeClr val="tx1"/>
              </a:solidFill>
              <a:latin typeface="+mj-lt"/>
              <a:ea typeface="+mj-ea"/>
              <a:cs typeface="+mj-cs"/>
            </a:endParaRPr>
          </a:p>
        </p:txBody>
      </p:sp>
      <p:pic>
        <p:nvPicPr>
          <p:cNvPr id="5" name="Google Shape;492;g38cd26cca4b_0_123">
            <a:extLst>
              <a:ext uri="{FF2B5EF4-FFF2-40B4-BE49-F238E27FC236}">
                <a16:creationId xmlns:a16="http://schemas.microsoft.com/office/drawing/2014/main" id="{D3B3EA0C-CC1F-05D2-6BCB-71D20AADB631}"/>
              </a:ext>
            </a:extLst>
          </p:cNvPr>
          <p:cNvPicPr preferRelativeResize="0"/>
          <p:nvPr/>
        </p:nvPicPr>
        <p:blipFill>
          <a:blip r:embed="rId3" cstate="screen">
            <a:extLst>
              <a:ext uri="{28A0092B-C50C-407E-A947-70E740481C1C}">
                <a14:useLocalDpi xmlns:a14="http://schemas.microsoft.com/office/drawing/2010/main"/>
              </a:ext>
            </a:extLst>
          </a:blip>
          <a:srcRect/>
          <a:stretch>
            <a:fillRect/>
          </a:stretch>
        </p:blipFill>
        <p:spPr>
          <a:xfrm>
            <a:off x="20" y="10"/>
            <a:ext cx="6095980" cy="4777732"/>
          </a:xfrm>
          <a:custGeom>
            <a:avLst/>
            <a:gdLst/>
            <a:ahLst/>
            <a:cxnLst/>
            <a:rect l="l" t="t" r="r" b="b"/>
            <a:pathLst>
              <a:path w="6096000" h="4777742">
                <a:moveTo>
                  <a:pt x="0" y="0"/>
                </a:moveTo>
                <a:lnTo>
                  <a:pt x="6096000" y="0"/>
                </a:lnTo>
                <a:lnTo>
                  <a:pt x="6096000" y="4777742"/>
                </a:lnTo>
                <a:lnTo>
                  <a:pt x="6067110" y="4773054"/>
                </a:lnTo>
                <a:cubicBezTo>
                  <a:pt x="6055069" y="4772257"/>
                  <a:pt x="6042963" y="4771677"/>
                  <a:pt x="6032848" y="4768862"/>
                </a:cubicBezTo>
                <a:cubicBezTo>
                  <a:pt x="6012619" y="4763231"/>
                  <a:pt x="5991471" y="4755713"/>
                  <a:pt x="5975856" y="4751678"/>
                </a:cubicBezTo>
                <a:cubicBezTo>
                  <a:pt x="5946385" y="4744300"/>
                  <a:pt x="5938143" y="4740617"/>
                  <a:pt x="5920410" y="4737737"/>
                </a:cubicBezTo>
                <a:cubicBezTo>
                  <a:pt x="5902677" y="4734858"/>
                  <a:pt x="5883840" y="4734501"/>
                  <a:pt x="5869459" y="4734403"/>
                </a:cubicBezTo>
                <a:cubicBezTo>
                  <a:pt x="5855079" y="4734305"/>
                  <a:pt x="5852140" y="4739700"/>
                  <a:pt x="5834127" y="4737148"/>
                </a:cubicBezTo>
                <a:cubicBezTo>
                  <a:pt x="5804874" y="4729435"/>
                  <a:pt x="5807796" y="4730400"/>
                  <a:pt x="5771966" y="4726150"/>
                </a:cubicBezTo>
                <a:lnTo>
                  <a:pt x="5680977" y="4726617"/>
                </a:lnTo>
                <a:lnTo>
                  <a:pt x="5650557" y="4723904"/>
                </a:lnTo>
                <a:cubicBezTo>
                  <a:pt x="5639802" y="4725929"/>
                  <a:pt x="5629047" y="4714121"/>
                  <a:pt x="5618294" y="4716145"/>
                </a:cubicBezTo>
                <a:lnTo>
                  <a:pt x="5567600" y="4712292"/>
                </a:lnTo>
                <a:cubicBezTo>
                  <a:pt x="5545229" y="4692374"/>
                  <a:pt x="5541151" y="4712551"/>
                  <a:pt x="5525295" y="4707303"/>
                </a:cubicBezTo>
                <a:cubicBezTo>
                  <a:pt x="5498062" y="4696523"/>
                  <a:pt x="5492452" y="4697563"/>
                  <a:pt x="5464966" y="4687718"/>
                </a:cubicBezTo>
                <a:cubicBezTo>
                  <a:pt x="5451160" y="4689453"/>
                  <a:pt x="5436112" y="4684365"/>
                  <a:pt x="5422637" y="4687843"/>
                </a:cubicBezTo>
                <a:lnTo>
                  <a:pt x="5385596" y="4686184"/>
                </a:lnTo>
                <a:lnTo>
                  <a:pt x="5347417" y="4690023"/>
                </a:lnTo>
                <a:lnTo>
                  <a:pt x="5307450" y="4701204"/>
                </a:lnTo>
                <a:cubicBezTo>
                  <a:pt x="5291923" y="4701949"/>
                  <a:pt x="5275426" y="4700974"/>
                  <a:pt x="5257509" y="4697243"/>
                </a:cubicBezTo>
                <a:cubicBezTo>
                  <a:pt x="5243483" y="4695263"/>
                  <a:pt x="5222121" y="4694006"/>
                  <a:pt x="5205681" y="4681108"/>
                </a:cubicBezTo>
                <a:cubicBezTo>
                  <a:pt x="5189241" y="4668210"/>
                  <a:pt x="5066582" y="4656956"/>
                  <a:pt x="5066665" y="4656732"/>
                </a:cubicBezTo>
                <a:cubicBezTo>
                  <a:pt x="5036013" y="4653433"/>
                  <a:pt x="5037516" y="4666066"/>
                  <a:pt x="5021767" y="4667463"/>
                </a:cubicBezTo>
                <a:cubicBezTo>
                  <a:pt x="5006018" y="4668859"/>
                  <a:pt x="4997883" y="4663456"/>
                  <a:pt x="4972175" y="4665113"/>
                </a:cubicBezTo>
                <a:cubicBezTo>
                  <a:pt x="4946467" y="4666771"/>
                  <a:pt x="4895264" y="4676890"/>
                  <a:pt x="4867522" y="4677409"/>
                </a:cubicBezTo>
                <a:cubicBezTo>
                  <a:pt x="4847198" y="4677652"/>
                  <a:pt x="4846533" y="4665718"/>
                  <a:pt x="4824459" y="4661311"/>
                </a:cubicBezTo>
                <a:cubicBezTo>
                  <a:pt x="4802946" y="4676275"/>
                  <a:pt x="4746723" y="4640980"/>
                  <a:pt x="4748119" y="4662282"/>
                </a:cubicBezTo>
                <a:cubicBezTo>
                  <a:pt x="4696376" y="4649495"/>
                  <a:pt x="4704934" y="4651568"/>
                  <a:pt x="4681435" y="4656529"/>
                </a:cubicBezTo>
                <a:lnTo>
                  <a:pt x="4655641" y="4662947"/>
                </a:lnTo>
                <a:lnTo>
                  <a:pt x="4568774" y="4659157"/>
                </a:lnTo>
                <a:lnTo>
                  <a:pt x="4561567" y="4664296"/>
                </a:lnTo>
                <a:lnTo>
                  <a:pt x="4544039" y="4665425"/>
                </a:lnTo>
                <a:lnTo>
                  <a:pt x="4537547" y="4666124"/>
                </a:lnTo>
                <a:lnTo>
                  <a:pt x="4533521" y="4663656"/>
                </a:lnTo>
                <a:cubicBezTo>
                  <a:pt x="4531131" y="4662547"/>
                  <a:pt x="4529356" y="4662473"/>
                  <a:pt x="4528079" y="4664277"/>
                </a:cubicBezTo>
                <a:cubicBezTo>
                  <a:pt x="4527877" y="4665254"/>
                  <a:pt x="4527677" y="4666231"/>
                  <a:pt x="4527476" y="4667208"/>
                </a:cubicBezTo>
                <a:lnTo>
                  <a:pt x="4493203" y="4670897"/>
                </a:lnTo>
                <a:lnTo>
                  <a:pt x="4246811" y="4676399"/>
                </a:lnTo>
                <a:cubicBezTo>
                  <a:pt x="4137387" y="4710859"/>
                  <a:pt x="4001444" y="4666072"/>
                  <a:pt x="3880688" y="4677902"/>
                </a:cubicBezTo>
                <a:cubicBezTo>
                  <a:pt x="3854349" y="4668373"/>
                  <a:pt x="3867024" y="4694267"/>
                  <a:pt x="3804472" y="4706612"/>
                </a:cubicBezTo>
                <a:cubicBezTo>
                  <a:pt x="3769790" y="4699764"/>
                  <a:pt x="3709689" y="4672031"/>
                  <a:pt x="3671141" y="4669214"/>
                </a:cubicBezTo>
                <a:cubicBezTo>
                  <a:pt x="3634430" y="4661806"/>
                  <a:pt x="3632993" y="4657630"/>
                  <a:pt x="3609792" y="4651280"/>
                </a:cubicBezTo>
                <a:cubicBezTo>
                  <a:pt x="3586591" y="4644931"/>
                  <a:pt x="3596838" y="4646444"/>
                  <a:pt x="3550675" y="4644949"/>
                </a:cubicBezTo>
                <a:cubicBezTo>
                  <a:pt x="3513195" y="4640338"/>
                  <a:pt x="3398385" y="4630109"/>
                  <a:pt x="3362699" y="4629669"/>
                </a:cubicBezTo>
                <a:cubicBezTo>
                  <a:pt x="3327014" y="4629229"/>
                  <a:pt x="3350265" y="4628980"/>
                  <a:pt x="3317820" y="4628473"/>
                </a:cubicBezTo>
                <a:cubicBezTo>
                  <a:pt x="3291761" y="4635373"/>
                  <a:pt x="3220279" y="4625153"/>
                  <a:pt x="3202541" y="4611353"/>
                </a:cubicBezTo>
                <a:cubicBezTo>
                  <a:pt x="3176498" y="4608414"/>
                  <a:pt x="3173034" y="4597692"/>
                  <a:pt x="3165095" y="4593183"/>
                </a:cubicBezTo>
                <a:cubicBezTo>
                  <a:pt x="3157156" y="4588674"/>
                  <a:pt x="3151440" y="4597640"/>
                  <a:pt x="3142614" y="4593521"/>
                </a:cubicBezTo>
                <a:cubicBezTo>
                  <a:pt x="3133788" y="4589402"/>
                  <a:pt x="3119786" y="4585666"/>
                  <a:pt x="3108607" y="4586122"/>
                </a:cubicBezTo>
                <a:cubicBezTo>
                  <a:pt x="3097429" y="4586579"/>
                  <a:pt x="3083057" y="4584832"/>
                  <a:pt x="3060172" y="4583967"/>
                </a:cubicBezTo>
                <a:cubicBezTo>
                  <a:pt x="3037288" y="4583102"/>
                  <a:pt x="3008898" y="4580847"/>
                  <a:pt x="2971297" y="4580934"/>
                </a:cubicBezTo>
                <a:cubicBezTo>
                  <a:pt x="2936460" y="4577753"/>
                  <a:pt x="2952539" y="4581456"/>
                  <a:pt x="2872577" y="4576652"/>
                </a:cubicBezTo>
                <a:cubicBezTo>
                  <a:pt x="2845447" y="4572221"/>
                  <a:pt x="2833971" y="4557733"/>
                  <a:pt x="2814205" y="4559580"/>
                </a:cubicBezTo>
                <a:cubicBezTo>
                  <a:pt x="2790909" y="4543112"/>
                  <a:pt x="2768526" y="4546849"/>
                  <a:pt x="2754311" y="4545459"/>
                </a:cubicBezTo>
                <a:cubicBezTo>
                  <a:pt x="2740096" y="4544070"/>
                  <a:pt x="2737019" y="4543662"/>
                  <a:pt x="2723224" y="4546010"/>
                </a:cubicBezTo>
                <a:cubicBezTo>
                  <a:pt x="2709430" y="4548359"/>
                  <a:pt x="2687410" y="4554101"/>
                  <a:pt x="2672793" y="4554314"/>
                </a:cubicBezTo>
                <a:cubicBezTo>
                  <a:pt x="2658176" y="4554527"/>
                  <a:pt x="2649574" y="4546685"/>
                  <a:pt x="2635521" y="4547286"/>
                </a:cubicBezTo>
                <a:cubicBezTo>
                  <a:pt x="2621467" y="4547887"/>
                  <a:pt x="2621767" y="4560245"/>
                  <a:pt x="2588471" y="4557919"/>
                </a:cubicBezTo>
                <a:lnTo>
                  <a:pt x="2439275" y="4540387"/>
                </a:lnTo>
                <a:cubicBezTo>
                  <a:pt x="2417784" y="4540194"/>
                  <a:pt x="2396292" y="4546221"/>
                  <a:pt x="2374801" y="4546028"/>
                </a:cubicBezTo>
                <a:cubicBezTo>
                  <a:pt x="2331700" y="4546603"/>
                  <a:pt x="2372806" y="4559122"/>
                  <a:pt x="2318618" y="4550990"/>
                </a:cubicBezTo>
                <a:cubicBezTo>
                  <a:pt x="2264430" y="4533528"/>
                  <a:pt x="2150787" y="4518120"/>
                  <a:pt x="2084135" y="4520400"/>
                </a:cubicBezTo>
                <a:lnTo>
                  <a:pt x="2010848" y="4500404"/>
                </a:lnTo>
                <a:lnTo>
                  <a:pt x="1962215" y="4501400"/>
                </a:lnTo>
                <a:lnTo>
                  <a:pt x="1926990" y="4495570"/>
                </a:lnTo>
                <a:cubicBezTo>
                  <a:pt x="1909127" y="4479452"/>
                  <a:pt x="1902510" y="4484082"/>
                  <a:pt x="1884649" y="4474880"/>
                </a:cubicBezTo>
                <a:cubicBezTo>
                  <a:pt x="1864462" y="4463930"/>
                  <a:pt x="1869383" y="4485922"/>
                  <a:pt x="1816219" y="4470938"/>
                </a:cubicBezTo>
                <a:cubicBezTo>
                  <a:pt x="1786214" y="4478916"/>
                  <a:pt x="1794086" y="4458547"/>
                  <a:pt x="1768335" y="4471096"/>
                </a:cubicBezTo>
                <a:cubicBezTo>
                  <a:pt x="1756010" y="4466078"/>
                  <a:pt x="1737157" y="4463295"/>
                  <a:pt x="1725889" y="4456707"/>
                </a:cubicBezTo>
                <a:lnTo>
                  <a:pt x="1704987" y="4453275"/>
                </a:lnTo>
                <a:lnTo>
                  <a:pt x="1678857" y="4447221"/>
                </a:lnTo>
                <a:lnTo>
                  <a:pt x="1674568" y="4435925"/>
                </a:lnTo>
                <a:lnTo>
                  <a:pt x="1634075" y="4429269"/>
                </a:lnTo>
                <a:cubicBezTo>
                  <a:pt x="1619699" y="4424763"/>
                  <a:pt x="1607040" y="4412316"/>
                  <a:pt x="1588492" y="4411465"/>
                </a:cubicBezTo>
                <a:cubicBezTo>
                  <a:pt x="1548666" y="4404488"/>
                  <a:pt x="1441540" y="4396830"/>
                  <a:pt x="1402240" y="4391911"/>
                </a:cubicBezTo>
                <a:cubicBezTo>
                  <a:pt x="1362940" y="4386992"/>
                  <a:pt x="1383536" y="4385271"/>
                  <a:pt x="1352691" y="4381952"/>
                </a:cubicBezTo>
                <a:cubicBezTo>
                  <a:pt x="1322602" y="4385447"/>
                  <a:pt x="1230331" y="4373936"/>
                  <a:pt x="1213419" y="4358161"/>
                </a:cubicBezTo>
                <a:cubicBezTo>
                  <a:pt x="1194291" y="4352958"/>
                  <a:pt x="1171642" y="4355246"/>
                  <a:pt x="1163347" y="4339486"/>
                </a:cubicBezTo>
                <a:cubicBezTo>
                  <a:pt x="1149374" y="4320060"/>
                  <a:pt x="1081104" y="4339702"/>
                  <a:pt x="1091517" y="4319884"/>
                </a:cubicBezTo>
                <a:cubicBezTo>
                  <a:pt x="1067291" y="4326517"/>
                  <a:pt x="1046078" y="4319455"/>
                  <a:pt x="1025956" y="4309010"/>
                </a:cubicBezTo>
                <a:lnTo>
                  <a:pt x="1004286" y="4296626"/>
                </a:lnTo>
                <a:lnTo>
                  <a:pt x="983819" y="4298478"/>
                </a:lnTo>
                <a:cubicBezTo>
                  <a:pt x="974051" y="4282658"/>
                  <a:pt x="953984" y="4293628"/>
                  <a:pt x="939204" y="4282411"/>
                </a:cubicBezTo>
                <a:lnTo>
                  <a:pt x="915836" y="4272323"/>
                </a:lnTo>
                <a:lnTo>
                  <a:pt x="899731" y="4266965"/>
                </a:lnTo>
                <a:lnTo>
                  <a:pt x="893886" y="4264715"/>
                </a:lnTo>
                <a:lnTo>
                  <a:pt x="889021" y="4266066"/>
                </a:lnTo>
                <a:cubicBezTo>
                  <a:pt x="886286" y="4266531"/>
                  <a:pt x="884573" y="4266166"/>
                  <a:pt x="884135" y="4264147"/>
                </a:cubicBezTo>
                <a:lnTo>
                  <a:pt x="884818" y="4261224"/>
                </a:lnTo>
                <a:lnTo>
                  <a:pt x="820228" y="4266638"/>
                </a:lnTo>
                <a:lnTo>
                  <a:pt x="788402" y="4263209"/>
                </a:lnTo>
                <a:cubicBezTo>
                  <a:pt x="756573" y="4279518"/>
                  <a:pt x="718864" y="4245871"/>
                  <a:pt x="687574" y="4276905"/>
                </a:cubicBezTo>
                <a:lnTo>
                  <a:pt x="556383" y="4277125"/>
                </a:lnTo>
                <a:lnTo>
                  <a:pt x="497122" y="4273689"/>
                </a:lnTo>
                <a:cubicBezTo>
                  <a:pt x="484020" y="4279519"/>
                  <a:pt x="445941" y="4269992"/>
                  <a:pt x="454008" y="4273811"/>
                </a:cubicBezTo>
                <a:lnTo>
                  <a:pt x="394229" y="4278215"/>
                </a:lnTo>
                <a:lnTo>
                  <a:pt x="386356" y="4282251"/>
                </a:lnTo>
                <a:lnTo>
                  <a:pt x="383576" y="4284364"/>
                </a:lnTo>
                <a:lnTo>
                  <a:pt x="370039" y="4285533"/>
                </a:lnTo>
                <a:cubicBezTo>
                  <a:pt x="361618" y="4289428"/>
                  <a:pt x="359083" y="4297501"/>
                  <a:pt x="350141" y="4300911"/>
                </a:cubicBezTo>
                <a:cubicBezTo>
                  <a:pt x="345670" y="4302616"/>
                  <a:pt x="339596" y="4303155"/>
                  <a:pt x="330385" y="4301424"/>
                </a:cubicBezTo>
                <a:cubicBezTo>
                  <a:pt x="329804" y="4289693"/>
                  <a:pt x="314374" y="4293109"/>
                  <a:pt x="297835" y="4297065"/>
                </a:cubicBezTo>
                <a:lnTo>
                  <a:pt x="282816" y="4299894"/>
                </a:lnTo>
                <a:lnTo>
                  <a:pt x="281368" y="4300653"/>
                </a:lnTo>
                <a:lnTo>
                  <a:pt x="280684" y="4300295"/>
                </a:lnTo>
                <a:lnTo>
                  <a:pt x="273908" y="4301571"/>
                </a:lnTo>
                <a:cubicBezTo>
                  <a:pt x="266799" y="4301990"/>
                  <a:pt x="261129" y="4300718"/>
                  <a:pt x="258614" y="4295926"/>
                </a:cubicBezTo>
                <a:cubicBezTo>
                  <a:pt x="242516" y="4327823"/>
                  <a:pt x="214979" y="4309338"/>
                  <a:pt x="182068" y="4323284"/>
                </a:cubicBezTo>
                <a:cubicBezTo>
                  <a:pt x="157942" y="4332898"/>
                  <a:pt x="153812" y="4326151"/>
                  <a:pt x="128666" y="4331122"/>
                </a:cubicBezTo>
                <a:cubicBezTo>
                  <a:pt x="77925" y="4373333"/>
                  <a:pt x="87445" y="4341355"/>
                  <a:pt x="21563" y="4371972"/>
                </a:cubicBezTo>
                <a:lnTo>
                  <a:pt x="0" y="4383632"/>
                </a:lnTo>
                <a:close/>
              </a:path>
            </a:pathLst>
          </a:custGeom>
          <a:noFill/>
        </p:spPr>
      </p:pic>
      <p:pic>
        <p:nvPicPr>
          <p:cNvPr id="4" name="Google Shape;455;g38cd26cca4b_0_48">
            <a:extLst>
              <a:ext uri="{FF2B5EF4-FFF2-40B4-BE49-F238E27FC236}">
                <a16:creationId xmlns:a16="http://schemas.microsoft.com/office/drawing/2014/main" id="{140E6FA4-358D-0471-4C49-923A4FEE84B7}"/>
              </a:ext>
            </a:extLst>
          </p:cNvPr>
          <p:cNvPicPr preferRelativeResize="0"/>
          <p:nvPr/>
        </p:nvPicPr>
        <p:blipFill>
          <a:blip r:embed="rId4" cstate="screen">
            <a:extLst>
              <a:ext uri="{28A0092B-C50C-407E-A947-70E740481C1C}">
                <a14:useLocalDpi xmlns:a14="http://schemas.microsoft.com/office/drawing/2010/main"/>
              </a:ext>
            </a:extLst>
          </a:blip>
          <a:srcRect/>
          <a:stretch>
            <a:fillRect/>
          </a:stretch>
        </p:blipFill>
        <p:spPr>
          <a:xfrm>
            <a:off x="6096000" y="15322"/>
            <a:ext cx="6096000" cy="5455552"/>
          </a:xfrm>
          <a:custGeom>
            <a:avLst/>
            <a:gdLst/>
            <a:ahLst/>
            <a:cxnLst/>
            <a:rect l="l" t="t" r="r" b="b"/>
            <a:pathLst>
              <a:path w="6096000" h="5455552">
                <a:moveTo>
                  <a:pt x="0" y="0"/>
                </a:moveTo>
                <a:lnTo>
                  <a:pt x="8632" y="2126"/>
                </a:lnTo>
                <a:cubicBezTo>
                  <a:pt x="71597" y="8644"/>
                  <a:pt x="52747" y="11892"/>
                  <a:pt x="102111" y="11566"/>
                </a:cubicBezTo>
                <a:cubicBezTo>
                  <a:pt x="107032" y="11203"/>
                  <a:pt x="116450" y="20386"/>
                  <a:pt x="135511" y="18109"/>
                </a:cubicBezTo>
                <a:cubicBezTo>
                  <a:pt x="165681" y="22040"/>
                  <a:pt x="149025" y="33094"/>
                  <a:pt x="187668" y="36734"/>
                </a:cubicBezTo>
                <a:cubicBezTo>
                  <a:pt x="184095" y="40156"/>
                  <a:pt x="221954" y="38461"/>
                  <a:pt x="225602" y="50611"/>
                </a:cubicBezTo>
                <a:cubicBezTo>
                  <a:pt x="242020" y="54481"/>
                  <a:pt x="267241" y="57744"/>
                  <a:pt x="286175" y="59952"/>
                </a:cubicBezTo>
                <a:cubicBezTo>
                  <a:pt x="314543" y="65902"/>
                  <a:pt x="328665" y="72319"/>
                  <a:pt x="332857" y="76558"/>
                </a:cubicBezTo>
                <a:cubicBezTo>
                  <a:pt x="361257" y="83289"/>
                  <a:pt x="358186" y="84500"/>
                  <a:pt x="395478" y="98782"/>
                </a:cubicBezTo>
                <a:cubicBezTo>
                  <a:pt x="417363" y="93652"/>
                  <a:pt x="436168" y="104748"/>
                  <a:pt x="445328" y="114882"/>
                </a:cubicBezTo>
                <a:cubicBezTo>
                  <a:pt x="470101" y="124482"/>
                  <a:pt x="523910" y="147405"/>
                  <a:pt x="559300" y="150440"/>
                </a:cubicBezTo>
                <a:cubicBezTo>
                  <a:pt x="613422" y="149710"/>
                  <a:pt x="598278" y="160982"/>
                  <a:pt x="622357" y="169552"/>
                </a:cubicBezTo>
                <a:cubicBezTo>
                  <a:pt x="641101" y="180205"/>
                  <a:pt x="638493" y="171007"/>
                  <a:pt x="658054" y="184474"/>
                </a:cubicBezTo>
                <a:lnTo>
                  <a:pt x="694284" y="200095"/>
                </a:lnTo>
                <a:lnTo>
                  <a:pt x="737979" y="224556"/>
                </a:lnTo>
                <a:lnTo>
                  <a:pt x="747981" y="231280"/>
                </a:lnTo>
                <a:cubicBezTo>
                  <a:pt x="753111" y="231304"/>
                  <a:pt x="756366" y="231723"/>
                  <a:pt x="758445" y="232460"/>
                </a:cubicBezTo>
                <a:cubicBezTo>
                  <a:pt x="758496" y="232559"/>
                  <a:pt x="758549" y="232658"/>
                  <a:pt x="758600" y="232757"/>
                </a:cubicBezTo>
                <a:lnTo>
                  <a:pt x="773364" y="235718"/>
                </a:lnTo>
                <a:cubicBezTo>
                  <a:pt x="790479" y="236082"/>
                  <a:pt x="824818" y="262048"/>
                  <a:pt x="841072" y="261356"/>
                </a:cubicBezTo>
                <a:cubicBezTo>
                  <a:pt x="848247" y="277811"/>
                  <a:pt x="845053" y="250444"/>
                  <a:pt x="872404" y="265382"/>
                </a:cubicBezTo>
                <a:cubicBezTo>
                  <a:pt x="884596" y="267374"/>
                  <a:pt x="889722" y="269394"/>
                  <a:pt x="899938" y="270925"/>
                </a:cubicBezTo>
                <a:cubicBezTo>
                  <a:pt x="900079" y="271345"/>
                  <a:pt x="933560" y="274145"/>
                  <a:pt x="933701" y="274565"/>
                </a:cubicBezTo>
                <a:lnTo>
                  <a:pt x="958104" y="278658"/>
                </a:lnTo>
                <a:lnTo>
                  <a:pt x="963678" y="280729"/>
                </a:lnTo>
                <a:lnTo>
                  <a:pt x="996167" y="277529"/>
                </a:lnTo>
                <a:lnTo>
                  <a:pt x="1012387" y="277350"/>
                </a:lnTo>
                <a:lnTo>
                  <a:pt x="1018139" y="274257"/>
                </a:lnTo>
                <a:cubicBezTo>
                  <a:pt x="1023705" y="272608"/>
                  <a:pt x="1030840" y="272419"/>
                  <a:pt x="1041488" y="275538"/>
                </a:cubicBezTo>
                <a:lnTo>
                  <a:pt x="1043729" y="276831"/>
                </a:lnTo>
                <a:lnTo>
                  <a:pt x="1076532" y="271239"/>
                </a:lnTo>
                <a:cubicBezTo>
                  <a:pt x="1083544" y="269462"/>
                  <a:pt x="1111552" y="278849"/>
                  <a:pt x="1117458" y="275294"/>
                </a:cubicBezTo>
                <a:cubicBezTo>
                  <a:pt x="1173364" y="280135"/>
                  <a:pt x="1207569" y="263603"/>
                  <a:pt x="1275827" y="275029"/>
                </a:cubicBezTo>
                <a:cubicBezTo>
                  <a:pt x="1321519" y="279616"/>
                  <a:pt x="1347196" y="279519"/>
                  <a:pt x="1376683" y="283128"/>
                </a:cubicBezTo>
                <a:cubicBezTo>
                  <a:pt x="1406170" y="286737"/>
                  <a:pt x="1433752" y="293140"/>
                  <a:pt x="1452749" y="296685"/>
                </a:cubicBezTo>
                <a:cubicBezTo>
                  <a:pt x="1471746" y="300230"/>
                  <a:pt x="1466619" y="301895"/>
                  <a:pt x="1490664" y="304401"/>
                </a:cubicBezTo>
                <a:cubicBezTo>
                  <a:pt x="1514709" y="306907"/>
                  <a:pt x="1573675" y="305000"/>
                  <a:pt x="1597021" y="311721"/>
                </a:cubicBezTo>
                <a:cubicBezTo>
                  <a:pt x="1622238" y="311037"/>
                  <a:pt x="1625537" y="322069"/>
                  <a:pt x="1639314" y="320753"/>
                </a:cubicBezTo>
                <a:cubicBezTo>
                  <a:pt x="1710549" y="337224"/>
                  <a:pt x="1769892" y="334296"/>
                  <a:pt x="1856583" y="331628"/>
                </a:cubicBezTo>
                <a:cubicBezTo>
                  <a:pt x="1913730" y="336509"/>
                  <a:pt x="1912698" y="339285"/>
                  <a:pt x="1937745" y="342098"/>
                </a:cubicBezTo>
                <a:cubicBezTo>
                  <a:pt x="1945390" y="344925"/>
                  <a:pt x="1949181" y="335092"/>
                  <a:pt x="1956068" y="338984"/>
                </a:cubicBezTo>
                <a:lnTo>
                  <a:pt x="1991434" y="344183"/>
                </a:lnTo>
                <a:lnTo>
                  <a:pt x="2017399" y="354323"/>
                </a:lnTo>
                <a:lnTo>
                  <a:pt x="2041804" y="360756"/>
                </a:lnTo>
                <a:lnTo>
                  <a:pt x="2071138" y="363487"/>
                </a:lnTo>
                <a:cubicBezTo>
                  <a:pt x="2080124" y="365903"/>
                  <a:pt x="2080713" y="373697"/>
                  <a:pt x="2092557" y="373570"/>
                </a:cubicBezTo>
                <a:cubicBezTo>
                  <a:pt x="2128517" y="378742"/>
                  <a:pt x="2193287" y="383225"/>
                  <a:pt x="2242182" y="388922"/>
                </a:cubicBezTo>
                <a:cubicBezTo>
                  <a:pt x="2266404" y="385527"/>
                  <a:pt x="2301142" y="392029"/>
                  <a:pt x="2311187" y="401718"/>
                </a:cubicBezTo>
                <a:cubicBezTo>
                  <a:pt x="2323182" y="404413"/>
                  <a:pt x="2352098" y="404462"/>
                  <a:pt x="2363765" y="402554"/>
                </a:cubicBezTo>
                <a:cubicBezTo>
                  <a:pt x="2374121" y="402833"/>
                  <a:pt x="2375999" y="406521"/>
                  <a:pt x="2389759" y="407955"/>
                </a:cubicBezTo>
                <a:cubicBezTo>
                  <a:pt x="2404778" y="411334"/>
                  <a:pt x="2437354" y="427346"/>
                  <a:pt x="2451497" y="432353"/>
                </a:cubicBezTo>
                <a:cubicBezTo>
                  <a:pt x="2465640" y="437360"/>
                  <a:pt x="2451256" y="432175"/>
                  <a:pt x="2474615" y="437995"/>
                </a:cubicBezTo>
                <a:cubicBezTo>
                  <a:pt x="2482949" y="439979"/>
                  <a:pt x="2481204" y="447714"/>
                  <a:pt x="2499122" y="451403"/>
                </a:cubicBezTo>
                <a:cubicBezTo>
                  <a:pt x="2517041" y="455093"/>
                  <a:pt x="2557176" y="459358"/>
                  <a:pt x="2582126" y="460132"/>
                </a:cubicBezTo>
                <a:cubicBezTo>
                  <a:pt x="2610000" y="447613"/>
                  <a:pt x="2600233" y="464657"/>
                  <a:pt x="2651203" y="448902"/>
                </a:cubicBezTo>
                <a:cubicBezTo>
                  <a:pt x="2652514" y="450917"/>
                  <a:pt x="2673343" y="450050"/>
                  <a:pt x="2694692" y="451398"/>
                </a:cubicBezTo>
                <a:cubicBezTo>
                  <a:pt x="2716041" y="452746"/>
                  <a:pt x="2761501" y="464041"/>
                  <a:pt x="2779298" y="456988"/>
                </a:cubicBezTo>
                <a:lnTo>
                  <a:pt x="2936306" y="456249"/>
                </a:lnTo>
                <a:lnTo>
                  <a:pt x="3026435" y="468085"/>
                </a:lnTo>
                <a:cubicBezTo>
                  <a:pt x="3057775" y="469980"/>
                  <a:pt x="3063039" y="478620"/>
                  <a:pt x="3083171" y="475230"/>
                </a:cubicBezTo>
                <a:cubicBezTo>
                  <a:pt x="3117108" y="477415"/>
                  <a:pt x="3095622" y="493457"/>
                  <a:pt x="3134778" y="480540"/>
                </a:cubicBezTo>
                <a:cubicBezTo>
                  <a:pt x="3124076" y="494276"/>
                  <a:pt x="3153178" y="476814"/>
                  <a:pt x="3173314" y="487873"/>
                </a:cubicBezTo>
                <a:cubicBezTo>
                  <a:pt x="3201556" y="479719"/>
                  <a:pt x="3230591" y="489990"/>
                  <a:pt x="3247734" y="491186"/>
                </a:cubicBezTo>
                <a:cubicBezTo>
                  <a:pt x="3264877" y="492382"/>
                  <a:pt x="3251612" y="496143"/>
                  <a:pt x="3276172" y="495050"/>
                </a:cubicBezTo>
                <a:lnTo>
                  <a:pt x="3310856" y="500586"/>
                </a:lnTo>
                <a:cubicBezTo>
                  <a:pt x="3309045" y="496015"/>
                  <a:pt x="3314063" y="497362"/>
                  <a:pt x="3327824" y="498077"/>
                </a:cubicBezTo>
                <a:lnTo>
                  <a:pt x="3364782" y="494003"/>
                </a:lnTo>
                <a:lnTo>
                  <a:pt x="3390144" y="498112"/>
                </a:lnTo>
                <a:cubicBezTo>
                  <a:pt x="3393544" y="497973"/>
                  <a:pt x="3417720" y="493499"/>
                  <a:pt x="3417235" y="489988"/>
                </a:cubicBezTo>
                <a:cubicBezTo>
                  <a:pt x="3443685" y="504716"/>
                  <a:pt x="3446332" y="495464"/>
                  <a:pt x="3473455" y="491710"/>
                </a:cubicBezTo>
                <a:cubicBezTo>
                  <a:pt x="3496710" y="493093"/>
                  <a:pt x="3476665" y="493558"/>
                  <a:pt x="3532861" y="495298"/>
                </a:cubicBezTo>
                <a:cubicBezTo>
                  <a:pt x="3554737" y="511467"/>
                  <a:pt x="3539011" y="483579"/>
                  <a:pt x="3581951" y="506221"/>
                </a:cubicBezTo>
                <a:cubicBezTo>
                  <a:pt x="3584053" y="504456"/>
                  <a:pt x="3610563" y="506075"/>
                  <a:pt x="3624438" y="507850"/>
                </a:cubicBezTo>
                <a:cubicBezTo>
                  <a:pt x="3638313" y="509625"/>
                  <a:pt x="3650849" y="507462"/>
                  <a:pt x="3665204" y="516874"/>
                </a:cubicBezTo>
                <a:cubicBezTo>
                  <a:pt x="3675692" y="519769"/>
                  <a:pt x="3656949" y="515532"/>
                  <a:pt x="3689747" y="520459"/>
                </a:cubicBezTo>
                <a:cubicBezTo>
                  <a:pt x="3722545" y="525386"/>
                  <a:pt x="3829449" y="542068"/>
                  <a:pt x="3861993" y="546434"/>
                </a:cubicBezTo>
                <a:cubicBezTo>
                  <a:pt x="3894537" y="550800"/>
                  <a:pt x="3871648" y="553364"/>
                  <a:pt x="3885009" y="553797"/>
                </a:cubicBezTo>
                <a:cubicBezTo>
                  <a:pt x="3898370" y="554230"/>
                  <a:pt x="3927139" y="547164"/>
                  <a:pt x="3942159" y="549034"/>
                </a:cubicBezTo>
                <a:cubicBezTo>
                  <a:pt x="3961015" y="550940"/>
                  <a:pt x="3963811" y="558241"/>
                  <a:pt x="3975129" y="557872"/>
                </a:cubicBezTo>
                <a:cubicBezTo>
                  <a:pt x="3985593" y="547655"/>
                  <a:pt x="3996704" y="547768"/>
                  <a:pt x="4014830" y="553964"/>
                </a:cubicBezTo>
                <a:cubicBezTo>
                  <a:pt x="4048643" y="556748"/>
                  <a:pt x="4048670" y="546238"/>
                  <a:pt x="4081323" y="547753"/>
                </a:cubicBezTo>
                <a:cubicBezTo>
                  <a:pt x="4095652" y="547174"/>
                  <a:pt x="4103318" y="550468"/>
                  <a:pt x="4127224" y="547194"/>
                </a:cubicBezTo>
                <a:cubicBezTo>
                  <a:pt x="4144245" y="547892"/>
                  <a:pt x="4178444" y="549648"/>
                  <a:pt x="4201489" y="539366"/>
                </a:cubicBezTo>
                <a:cubicBezTo>
                  <a:pt x="4226484" y="538057"/>
                  <a:pt x="4208332" y="537593"/>
                  <a:pt x="4235612" y="540183"/>
                </a:cubicBezTo>
                <a:cubicBezTo>
                  <a:pt x="4268938" y="540701"/>
                  <a:pt x="4282810" y="534470"/>
                  <a:pt x="4302068" y="535952"/>
                </a:cubicBezTo>
                <a:cubicBezTo>
                  <a:pt x="4314608" y="531697"/>
                  <a:pt x="4300406" y="536768"/>
                  <a:pt x="4348604" y="531427"/>
                </a:cubicBezTo>
                <a:cubicBezTo>
                  <a:pt x="4367706" y="540886"/>
                  <a:pt x="4384046" y="527950"/>
                  <a:pt x="4400391" y="529988"/>
                </a:cubicBezTo>
                <a:cubicBezTo>
                  <a:pt x="4426313" y="528954"/>
                  <a:pt x="4490025" y="529067"/>
                  <a:pt x="4513659" y="527603"/>
                </a:cubicBezTo>
                <a:cubicBezTo>
                  <a:pt x="4537293" y="526139"/>
                  <a:pt x="4512137" y="523958"/>
                  <a:pt x="4542198" y="521206"/>
                </a:cubicBezTo>
                <a:cubicBezTo>
                  <a:pt x="4597566" y="533455"/>
                  <a:pt x="4628464" y="511410"/>
                  <a:pt x="4684502" y="508712"/>
                </a:cubicBezTo>
                <a:cubicBezTo>
                  <a:pt x="4718519" y="491640"/>
                  <a:pt x="4742626" y="509374"/>
                  <a:pt x="4779821" y="496309"/>
                </a:cubicBezTo>
                <a:cubicBezTo>
                  <a:pt x="4804992" y="492314"/>
                  <a:pt x="4808648" y="496131"/>
                  <a:pt x="4822825" y="494266"/>
                </a:cubicBezTo>
                <a:cubicBezTo>
                  <a:pt x="4837002" y="492401"/>
                  <a:pt x="4852992" y="487905"/>
                  <a:pt x="4864884" y="485118"/>
                </a:cubicBezTo>
                <a:cubicBezTo>
                  <a:pt x="4871249" y="488756"/>
                  <a:pt x="4920720" y="482346"/>
                  <a:pt x="4919578" y="477542"/>
                </a:cubicBezTo>
                <a:cubicBezTo>
                  <a:pt x="4926928" y="479188"/>
                  <a:pt x="4947247" y="485560"/>
                  <a:pt x="4949541" y="477954"/>
                </a:cubicBezTo>
                <a:cubicBezTo>
                  <a:pt x="4987069" y="477873"/>
                  <a:pt x="5008152" y="476806"/>
                  <a:pt x="5040980" y="486944"/>
                </a:cubicBezTo>
                <a:cubicBezTo>
                  <a:pt x="5064311" y="490721"/>
                  <a:pt x="5048016" y="488694"/>
                  <a:pt x="5062537" y="491091"/>
                </a:cubicBezTo>
                <a:cubicBezTo>
                  <a:pt x="5077058" y="493488"/>
                  <a:pt x="5101248" y="489194"/>
                  <a:pt x="5124930" y="488624"/>
                </a:cubicBezTo>
                <a:cubicBezTo>
                  <a:pt x="5148941" y="488756"/>
                  <a:pt x="5176916" y="492838"/>
                  <a:pt x="5194697" y="494266"/>
                </a:cubicBezTo>
                <a:cubicBezTo>
                  <a:pt x="5212478" y="495694"/>
                  <a:pt x="5216720" y="495351"/>
                  <a:pt x="5231615" y="497193"/>
                </a:cubicBezTo>
                <a:cubicBezTo>
                  <a:pt x="5256471" y="493743"/>
                  <a:pt x="5277358" y="495561"/>
                  <a:pt x="5295973" y="502936"/>
                </a:cubicBezTo>
                <a:cubicBezTo>
                  <a:pt x="5310458" y="504829"/>
                  <a:pt x="5303034" y="509138"/>
                  <a:pt x="5313760" y="510935"/>
                </a:cubicBezTo>
                <a:cubicBezTo>
                  <a:pt x="5324486" y="512732"/>
                  <a:pt x="5331325" y="504608"/>
                  <a:pt x="5360330" y="506574"/>
                </a:cubicBezTo>
                <a:cubicBezTo>
                  <a:pt x="5370649" y="506971"/>
                  <a:pt x="5370304" y="514592"/>
                  <a:pt x="5392341" y="515697"/>
                </a:cubicBezTo>
                <a:cubicBezTo>
                  <a:pt x="5414378" y="516802"/>
                  <a:pt x="5502983" y="521559"/>
                  <a:pt x="5535415" y="522731"/>
                </a:cubicBezTo>
                <a:cubicBezTo>
                  <a:pt x="5567847" y="523903"/>
                  <a:pt x="5554717" y="520685"/>
                  <a:pt x="5570264" y="520350"/>
                </a:cubicBezTo>
                <a:cubicBezTo>
                  <a:pt x="5585811" y="520015"/>
                  <a:pt x="5604204" y="511612"/>
                  <a:pt x="5628698" y="520719"/>
                </a:cubicBezTo>
                <a:cubicBezTo>
                  <a:pt x="5647020" y="515874"/>
                  <a:pt x="5647491" y="526993"/>
                  <a:pt x="5667807" y="529861"/>
                </a:cubicBezTo>
                <a:cubicBezTo>
                  <a:pt x="5679016" y="533919"/>
                  <a:pt x="5693046" y="532742"/>
                  <a:pt x="5702300" y="535541"/>
                </a:cubicBezTo>
                <a:cubicBezTo>
                  <a:pt x="5711554" y="538340"/>
                  <a:pt x="5718870" y="538844"/>
                  <a:pt x="5725716" y="541891"/>
                </a:cubicBezTo>
                <a:cubicBezTo>
                  <a:pt x="5732562" y="544938"/>
                  <a:pt x="5734643" y="551045"/>
                  <a:pt x="5743374" y="553823"/>
                </a:cubicBezTo>
                <a:cubicBezTo>
                  <a:pt x="5752105" y="556601"/>
                  <a:pt x="5765759" y="561491"/>
                  <a:pt x="5775722" y="563322"/>
                </a:cubicBezTo>
                <a:cubicBezTo>
                  <a:pt x="5785685" y="565153"/>
                  <a:pt x="5784173" y="562319"/>
                  <a:pt x="5803154" y="564811"/>
                </a:cubicBezTo>
                <a:cubicBezTo>
                  <a:pt x="5834093" y="570132"/>
                  <a:pt x="5861956" y="573987"/>
                  <a:pt x="5896753" y="573511"/>
                </a:cubicBezTo>
                <a:cubicBezTo>
                  <a:pt x="5903276" y="583218"/>
                  <a:pt x="5913663" y="578812"/>
                  <a:pt x="5927554" y="573675"/>
                </a:cubicBezTo>
                <a:cubicBezTo>
                  <a:pt x="5953522" y="580755"/>
                  <a:pt x="5997380" y="586240"/>
                  <a:pt x="6041802" y="602069"/>
                </a:cubicBezTo>
                <a:cubicBezTo>
                  <a:pt x="6060710" y="611771"/>
                  <a:pt x="6064884" y="613437"/>
                  <a:pt x="6078434" y="616108"/>
                </a:cubicBezTo>
                <a:lnTo>
                  <a:pt x="6096000" y="619448"/>
                </a:lnTo>
                <a:lnTo>
                  <a:pt x="6096000" y="5455552"/>
                </a:lnTo>
                <a:lnTo>
                  <a:pt x="6069997" y="5451207"/>
                </a:lnTo>
                <a:cubicBezTo>
                  <a:pt x="6053823" y="5455294"/>
                  <a:pt x="6044686" y="5455132"/>
                  <a:pt x="6037984" y="5444964"/>
                </a:cubicBezTo>
                <a:cubicBezTo>
                  <a:pt x="5998377" y="5442843"/>
                  <a:pt x="5957550" y="5417208"/>
                  <a:pt x="5932185" y="5429303"/>
                </a:cubicBezTo>
                <a:cubicBezTo>
                  <a:pt x="5933795" y="5407890"/>
                  <a:pt x="5919598" y="5415926"/>
                  <a:pt x="5891978" y="5410773"/>
                </a:cubicBezTo>
                <a:cubicBezTo>
                  <a:pt x="5872223" y="5404775"/>
                  <a:pt x="5829555" y="5392164"/>
                  <a:pt x="5813654" y="5386399"/>
                </a:cubicBezTo>
                <a:cubicBezTo>
                  <a:pt x="5797753" y="5380634"/>
                  <a:pt x="5785570" y="5384842"/>
                  <a:pt x="5769613" y="5379294"/>
                </a:cubicBezTo>
                <a:cubicBezTo>
                  <a:pt x="5776777" y="5360980"/>
                  <a:pt x="5681621" y="5373475"/>
                  <a:pt x="5717914" y="5360029"/>
                </a:cubicBezTo>
                <a:cubicBezTo>
                  <a:pt x="5690732" y="5349118"/>
                  <a:pt x="5700727" y="5354575"/>
                  <a:pt x="5686355" y="5359511"/>
                </a:cubicBezTo>
                <a:cubicBezTo>
                  <a:pt x="5652173" y="5354756"/>
                  <a:pt x="5649150" y="5353330"/>
                  <a:pt x="5609707" y="5357833"/>
                </a:cubicBezTo>
                <a:cubicBezTo>
                  <a:pt x="5592195" y="5357127"/>
                  <a:pt x="5585993" y="5354659"/>
                  <a:pt x="5570413" y="5353209"/>
                </a:cubicBezTo>
                <a:cubicBezTo>
                  <a:pt x="5554833" y="5351759"/>
                  <a:pt x="5546238" y="5352814"/>
                  <a:pt x="5516227" y="5349136"/>
                </a:cubicBezTo>
                <a:cubicBezTo>
                  <a:pt x="5492490" y="5344525"/>
                  <a:pt x="5475257" y="5345814"/>
                  <a:pt x="5456088" y="5343158"/>
                </a:cubicBezTo>
                <a:cubicBezTo>
                  <a:pt x="5436918" y="5340503"/>
                  <a:pt x="5425237" y="5336331"/>
                  <a:pt x="5401214" y="5333202"/>
                </a:cubicBezTo>
                <a:cubicBezTo>
                  <a:pt x="5380590" y="5324458"/>
                  <a:pt x="5302803" y="5345416"/>
                  <a:pt x="5287223" y="5319212"/>
                </a:cubicBezTo>
                <a:cubicBezTo>
                  <a:pt x="5230819" y="5324494"/>
                  <a:pt x="5214860" y="5313910"/>
                  <a:pt x="5168498" y="5309267"/>
                </a:cubicBezTo>
                <a:cubicBezTo>
                  <a:pt x="5123665" y="5304413"/>
                  <a:pt x="5118021" y="5307363"/>
                  <a:pt x="5071189" y="5294765"/>
                </a:cubicBezTo>
                <a:cubicBezTo>
                  <a:pt x="5034607" y="5282205"/>
                  <a:pt x="5014978" y="5278240"/>
                  <a:pt x="4972297" y="5275521"/>
                </a:cubicBezTo>
                <a:cubicBezTo>
                  <a:pt x="4969126" y="5282935"/>
                  <a:pt x="4918210" y="5268072"/>
                  <a:pt x="4909975" y="5265882"/>
                </a:cubicBezTo>
                <a:cubicBezTo>
                  <a:pt x="4910918" y="5270758"/>
                  <a:pt x="4884027" y="5272900"/>
                  <a:pt x="4877057" y="5268795"/>
                </a:cubicBezTo>
                <a:cubicBezTo>
                  <a:pt x="4815399" y="5271659"/>
                  <a:pt x="4796579" y="5290311"/>
                  <a:pt x="4750368" y="5280515"/>
                </a:cubicBezTo>
                <a:cubicBezTo>
                  <a:pt x="4714297" y="5280446"/>
                  <a:pt x="4716019" y="5289985"/>
                  <a:pt x="4664197" y="5289876"/>
                </a:cubicBezTo>
                <a:cubicBezTo>
                  <a:pt x="4642396" y="5294034"/>
                  <a:pt x="4648926" y="5285802"/>
                  <a:pt x="4621801" y="5286109"/>
                </a:cubicBezTo>
                <a:cubicBezTo>
                  <a:pt x="4587181" y="5303707"/>
                  <a:pt x="4550367" y="5292240"/>
                  <a:pt x="4501450" y="5291718"/>
                </a:cubicBezTo>
                <a:cubicBezTo>
                  <a:pt x="4441618" y="5290413"/>
                  <a:pt x="4391602" y="5297669"/>
                  <a:pt x="4339538" y="5289896"/>
                </a:cubicBezTo>
                <a:cubicBezTo>
                  <a:pt x="4320399" y="5296143"/>
                  <a:pt x="4294824" y="5304547"/>
                  <a:pt x="4273798" y="5293687"/>
                </a:cubicBezTo>
                <a:cubicBezTo>
                  <a:pt x="4218595" y="5295417"/>
                  <a:pt x="4225039" y="5300366"/>
                  <a:pt x="4204001" y="5294046"/>
                </a:cubicBezTo>
                <a:cubicBezTo>
                  <a:pt x="4162118" y="5296469"/>
                  <a:pt x="4168874" y="5290927"/>
                  <a:pt x="4131013" y="5287923"/>
                </a:cubicBezTo>
                <a:cubicBezTo>
                  <a:pt x="4100184" y="5283304"/>
                  <a:pt x="4115521" y="5283729"/>
                  <a:pt x="4087000" y="5283169"/>
                </a:cubicBezTo>
                <a:cubicBezTo>
                  <a:pt x="4060034" y="5291706"/>
                  <a:pt x="4041568" y="5281154"/>
                  <a:pt x="4034328" y="5278941"/>
                </a:cubicBezTo>
                <a:cubicBezTo>
                  <a:pt x="4008845" y="5280382"/>
                  <a:pt x="3971113" y="5268624"/>
                  <a:pt x="3975385" y="5283804"/>
                </a:cubicBezTo>
                <a:cubicBezTo>
                  <a:pt x="3939593" y="5263231"/>
                  <a:pt x="3940927" y="5284115"/>
                  <a:pt x="3902682" y="5278816"/>
                </a:cubicBezTo>
                <a:cubicBezTo>
                  <a:pt x="3882526" y="5271283"/>
                  <a:pt x="3856417" y="5267233"/>
                  <a:pt x="3843763" y="5276642"/>
                </a:cubicBezTo>
                <a:cubicBezTo>
                  <a:pt x="3766863" y="5264696"/>
                  <a:pt x="3813381" y="5261088"/>
                  <a:pt x="3734981" y="5248544"/>
                </a:cubicBezTo>
                <a:cubicBezTo>
                  <a:pt x="3694311" y="5242227"/>
                  <a:pt x="3633976" y="5239795"/>
                  <a:pt x="3602355" y="5230777"/>
                </a:cubicBezTo>
                <a:cubicBezTo>
                  <a:pt x="3570735" y="5221759"/>
                  <a:pt x="3562983" y="5225833"/>
                  <a:pt x="3538517" y="5219315"/>
                </a:cubicBezTo>
                <a:cubicBezTo>
                  <a:pt x="3514052" y="5212798"/>
                  <a:pt x="3482747" y="5212305"/>
                  <a:pt x="3463058" y="5208965"/>
                </a:cubicBezTo>
                <a:cubicBezTo>
                  <a:pt x="3443369" y="5205624"/>
                  <a:pt x="3422900" y="5197673"/>
                  <a:pt x="3420380" y="5199276"/>
                </a:cubicBezTo>
                <a:cubicBezTo>
                  <a:pt x="3380714" y="5190779"/>
                  <a:pt x="3368868" y="5201274"/>
                  <a:pt x="3345184" y="5183516"/>
                </a:cubicBezTo>
                <a:cubicBezTo>
                  <a:pt x="3324916" y="5181274"/>
                  <a:pt x="3320333" y="5179327"/>
                  <a:pt x="3298771" y="5178904"/>
                </a:cubicBezTo>
                <a:cubicBezTo>
                  <a:pt x="3277209" y="5178481"/>
                  <a:pt x="3245843" y="5181014"/>
                  <a:pt x="3215809" y="5180977"/>
                </a:cubicBezTo>
                <a:cubicBezTo>
                  <a:pt x="3184688" y="5182696"/>
                  <a:pt x="3183910" y="5199151"/>
                  <a:pt x="3154917" y="5182487"/>
                </a:cubicBezTo>
                <a:cubicBezTo>
                  <a:pt x="3155210" y="5186026"/>
                  <a:pt x="3140142" y="5187176"/>
                  <a:pt x="3136265" y="5187060"/>
                </a:cubicBezTo>
                <a:lnTo>
                  <a:pt x="3105563" y="5188768"/>
                </a:lnTo>
                <a:lnTo>
                  <a:pt x="3102974" y="5183180"/>
                </a:lnTo>
                <a:cubicBezTo>
                  <a:pt x="3091506" y="5180875"/>
                  <a:pt x="3071814" y="5186387"/>
                  <a:pt x="3060354" y="5187376"/>
                </a:cubicBezTo>
                <a:lnTo>
                  <a:pt x="3034213" y="5189113"/>
                </a:lnTo>
                <a:lnTo>
                  <a:pt x="3024272" y="5188328"/>
                </a:lnTo>
                <a:lnTo>
                  <a:pt x="3020033" y="5188388"/>
                </a:lnTo>
                <a:lnTo>
                  <a:pt x="3009083" y="5184215"/>
                </a:lnTo>
                <a:cubicBezTo>
                  <a:pt x="2998901" y="5183170"/>
                  <a:pt x="2991286" y="5176456"/>
                  <a:pt x="2985198" y="5175435"/>
                </a:cubicBezTo>
                <a:cubicBezTo>
                  <a:pt x="2979110" y="5174414"/>
                  <a:pt x="2977314" y="5182166"/>
                  <a:pt x="2972552" y="5178092"/>
                </a:cubicBezTo>
                <a:cubicBezTo>
                  <a:pt x="2978585" y="5175121"/>
                  <a:pt x="2969122" y="5172700"/>
                  <a:pt x="2964948" y="5170542"/>
                </a:cubicBezTo>
                <a:lnTo>
                  <a:pt x="2927081" y="5167883"/>
                </a:lnTo>
                <a:cubicBezTo>
                  <a:pt x="2881315" y="5170765"/>
                  <a:pt x="2897505" y="5157632"/>
                  <a:pt x="2883507" y="5165948"/>
                </a:cubicBezTo>
                <a:cubicBezTo>
                  <a:pt x="2848802" y="5172562"/>
                  <a:pt x="2841183" y="5172540"/>
                  <a:pt x="2828808" y="5171024"/>
                </a:cubicBezTo>
                <a:cubicBezTo>
                  <a:pt x="2789723" y="5176358"/>
                  <a:pt x="2783598" y="5178552"/>
                  <a:pt x="2733350" y="5182954"/>
                </a:cubicBezTo>
                <a:cubicBezTo>
                  <a:pt x="2705294" y="5195484"/>
                  <a:pt x="2697276" y="5196299"/>
                  <a:pt x="2676026" y="5201528"/>
                </a:cubicBezTo>
                <a:cubicBezTo>
                  <a:pt x="2649850" y="5209688"/>
                  <a:pt x="2656777" y="5215631"/>
                  <a:pt x="2624966" y="5219503"/>
                </a:cubicBezTo>
                <a:cubicBezTo>
                  <a:pt x="2608822" y="5223802"/>
                  <a:pt x="2596717" y="5233960"/>
                  <a:pt x="2586657" y="5237693"/>
                </a:cubicBezTo>
                <a:cubicBezTo>
                  <a:pt x="2576598" y="5241426"/>
                  <a:pt x="2572560" y="5240215"/>
                  <a:pt x="2555604" y="5242950"/>
                </a:cubicBezTo>
                <a:cubicBezTo>
                  <a:pt x="2544327" y="5242024"/>
                  <a:pt x="2507818" y="5241999"/>
                  <a:pt x="2501014" y="5243732"/>
                </a:cubicBezTo>
                <a:cubicBezTo>
                  <a:pt x="2481627" y="5253849"/>
                  <a:pt x="2464234" y="5242512"/>
                  <a:pt x="2430333" y="5242347"/>
                </a:cubicBezTo>
                <a:lnTo>
                  <a:pt x="2390297" y="5243718"/>
                </a:lnTo>
                <a:cubicBezTo>
                  <a:pt x="2383025" y="5238323"/>
                  <a:pt x="2325738" y="5236407"/>
                  <a:pt x="2321676" y="5229096"/>
                </a:cubicBezTo>
                <a:cubicBezTo>
                  <a:pt x="2300682" y="5221752"/>
                  <a:pt x="2300605" y="5203239"/>
                  <a:pt x="2268081" y="5196194"/>
                </a:cubicBezTo>
                <a:cubicBezTo>
                  <a:pt x="2250549" y="5189151"/>
                  <a:pt x="2260291" y="5206888"/>
                  <a:pt x="2216485" y="5186836"/>
                </a:cubicBezTo>
                <a:cubicBezTo>
                  <a:pt x="2176812" y="5155811"/>
                  <a:pt x="2009284" y="5133290"/>
                  <a:pt x="2001494" y="5079343"/>
                </a:cubicBezTo>
                <a:cubicBezTo>
                  <a:pt x="1930452" y="5061834"/>
                  <a:pt x="1990088" y="5062662"/>
                  <a:pt x="1894629" y="5047832"/>
                </a:cubicBezTo>
                <a:cubicBezTo>
                  <a:pt x="1809963" y="5035276"/>
                  <a:pt x="1557661" y="5013588"/>
                  <a:pt x="1500237" y="4994679"/>
                </a:cubicBezTo>
                <a:cubicBezTo>
                  <a:pt x="1422590" y="4985100"/>
                  <a:pt x="1462550" y="4984560"/>
                  <a:pt x="1428745" y="4990358"/>
                </a:cubicBezTo>
                <a:cubicBezTo>
                  <a:pt x="1371818" y="4998904"/>
                  <a:pt x="1368586" y="4981591"/>
                  <a:pt x="1331117" y="4982813"/>
                </a:cubicBezTo>
                <a:cubicBezTo>
                  <a:pt x="1275392" y="4969813"/>
                  <a:pt x="1167811" y="4963517"/>
                  <a:pt x="1094400" y="4949677"/>
                </a:cubicBezTo>
                <a:cubicBezTo>
                  <a:pt x="1032555" y="4940283"/>
                  <a:pt x="1020613" y="4926459"/>
                  <a:pt x="960420" y="4921601"/>
                </a:cubicBezTo>
                <a:cubicBezTo>
                  <a:pt x="926461" y="4913284"/>
                  <a:pt x="907935" y="4932317"/>
                  <a:pt x="890651" y="4899776"/>
                </a:cubicBezTo>
                <a:cubicBezTo>
                  <a:pt x="868932" y="4886871"/>
                  <a:pt x="828943" y="4886321"/>
                  <a:pt x="792786" y="4879490"/>
                </a:cubicBezTo>
                <a:cubicBezTo>
                  <a:pt x="774601" y="4877972"/>
                  <a:pt x="755410" y="4883422"/>
                  <a:pt x="715957" y="4873155"/>
                </a:cubicBezTo>
                <a:cubicBezTo>
                  <a:pt x="685950" y="4865367"/>
                  <a:pt x="651097" y="4849744"/>
                  <a:pt x="647625" y="4870967"/>
                </a:cubicBezTo>
                <a:cubicBezTo>
                  <a:pt x="617175" y="4843306"/>
                  <a:pt x="628363" y="4862320"/>
                  <a:pt x="588833" y="4861867"/>
                </a:cubicBezTo>
                <a:cubicBezTo>
                  <a:pt x="485840" y="4832827"/>
                  <a:pt x="444489" y="4851587"/>
                  <a:pt x="366769" y="4836563"/>
                </a:cubicBezTo>
                <a:cubicBezTo>
                  <a:pt x="347086" y="4818158"/>
                  <a:pt x="343282" y="4863016"/>
                  <a:pt x="293285" y="4819988"/>
                </a:cubicBezTo>
                <a:cubicBezTo>
                  <a:pt x="289569" y="4822136"/>
                  <a:pt x="267030" y="4799681"/>
                  <a:pt x="251789" y="4793960"/>
                </a:cubicBezTo>
                <a:cubicBezTo>
                  <a:pt x="236548" y="4788239"/>
                  <a:pt x="215411" y="4786648"/>
                  <a:pt x="201835" y="4785664"/>
                </a:cubicBezTo>
                <a:cubicBezTo>
                  <a:pt x="188258" y="4784679"/>
                  <a:pt x="186209" y="4788050"/>
                  <a:pt x="170329" y="4788050"/>
                </a:cubicBezTo>
                <a:cubicBezTo>
                  <a:pt x="154448" y="4788050"/>
                  <a:pt x="132774" y="4775085"/>
                  <a:pt x="103478" y="4797957"/>
                </a:cubicBezTo>
                <a:cubicBezTo>
                  <a:pt x="89551" y="4796239"/>
                  <a:pt x="97852" y="4783571"/>
                  <a:pt x="86767" y="4777747"/>
                </a:cubicBezTo>
                <a:cubicBezTo>
                  <a:pt x="81225" y="4774835"/>
                  <a:pt x="72809" y="4772046"/>
                  <a:pt x="63762" y="4769537"/>
                </a:cubicBezTo>
                <a:lnTo>
                  <a:pt x="37001" y="4763022"/>
                </a:lnTo>
                <a:lnTo>
                  <a:pt x="37482" y="4761597"/>
                </a:lnTo>
                <a:cubicBezTo>
                  <a:pt x="35277" y="4760236"/>
                  <a:pt x="31697" y="4759001"/>
                  <a:pt x="30394" y="4758901"/>
                </a:cubicBezTo>
                <a:cubicBezTo>
                  <a:pt x="29091" y="4758801"/>
                  <a:pt x="30066" y="4759837"/>
                  <a:pt x="36971" y="4763015"/>
                </a:cubicBezTo>
                <a:lnTo>
                  <a:pt x="37001" y="4763022"/>
                </a:lnTo>
                <a:lnTo>
                  <a:pt x="36315" y="4765055"/>
                </a:lnTo>
                <a:cubicBezTo>
                  <a:pt x="32115" y="4765663"/>
                  <a:pt x="22886" y="4765389"/>
                  <a:pt x="4975" y="4763227"/>
                </a:cubicBezTo>
                <a:lnTo>
                  <a:pt x="0" y="4762420"/>
                </a:lnTo>
                <a:close/>
              </a:path>
            </a:pathLst>
          </a:custGeom>
          <a:noFill/>
        </p:spPr>
      </p:pic>
      <p:sp>
        <p:nvSpPr>
          <p:cNvPr id="8" name="CuadroTexto 7">
            <a:extLst>
              <a:ext uri="{FF2B5EF4-FFF2-40B4-BE49-F238E27FC236}">
                <a16:creationId xmlns:a16="http://schemas.microsoft.com/office/drawing/2014/main" id="{4B5445F2-653D-CC15-0303-36389E6FBF05}"/>
              </a:ext>
            </a:extLst>
          </p:cNvPr>
          <p:cNvSpPr txBox="1"/>
          <p:nvPr/>
        </p:nvSpPr>
        <p:spPr>
          <a:xfrm>
            <a:off x="5953881" y="5764552"/>
            <a:ext cx="609289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prstClr val="black"/>
                </a:solidFill>
                <a:effectLst/>
                <a:uLnTx/>
                <a:uFillTx/>
                <a:latin typeface="Aptos" panose="02110004020202020204"/>
                <a:ea typeface="+mn-ea"/>
                <a:cs typeface="+mn-cs"/>
              </a:rPr>
              <a:t>C-4 (M, Privado):</a:t>
            </a:r>
            <a:r>
              <a:rPr kumimoji="0" lang="es-PE"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PE" sz="1800" b="0" i="1" u="none" strike="noStrike" kern="1200" cap="none" spc="0" normalizeH="0" baseline="0" noProof="0" dirty="0">
                <a:ln>
                  <a:noFill/>
                </a:ln>
                <a:solidFill>
                  <a:prstClr val="black"/>
                </a:solidFill>
                <a:effectLst/>
                <a:uLnTx/>
                <a:uFillTx/>
                <a:latin typeface="Aptos" panose="02110004020202020204"/>
                <a:ea typeface="+mn-ea"/>
                <a:cs typeface="+mn-cs"/>
              </a:rPr>
              <a:t>“me hace sentir culpable usarlo porque siento que mientras más lo uso, más tonta soy”.</a:t>
            </a:r>
            <a:endParaRPr kumimoji="0" lang="es-PE" sz="1800" b="0" i="0" u="none" strike="noStrike" kern="1200" cap="none" spc="0" normalizeH="0" baseline="0" noProof="0" dirty="0">
              <a:ln>
                <a:noFill/>
              </a:ln>
              <a:solidFill>
                <a:prstClr val="black"/>
              </a:solidFill>
              <a:effectLst/>
              <a:uLnTx/>
              <a:uFillTx/>
              <a:latin typeface="Nunito"/>
              <a:ea typeface="Nunito"/>
              <a:cs typeface="Nunito"/>
              <a:sym typeface="Nunito"/>
            </a:endParaRPr>
          </a:p>
        </p:txBody>
      </p:sp>
    </p:spTree>
    <p:extLst>
      <p:ext uri="{BB962C8B-B14F-4D97-AF65-F5344CB8AC3E}">
        <p14:creationId xmlns:p14="http://schemas.microsoft.com/office/powerpoint/2010/main" val="764211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8EE5D620-34D5-258B-306D-3F2A1F267683}"/>
              </a:ext>
            </a:extLst>
          </p:cNvPr>
          <p:cNvSpPr>
            <a:spLocks noGrp="1"/>
          </p:cNvSpPr>
          <p:nvPr>
            <p:ph type="title"/>
          </p:nvPr>
        </p:nvSpPr>
        <p:spPr>
          <a:xfrm>
            <a:off x="838200" y="557188"/>
            <a:ext cx="10515600" cy="1133499"/>
          </a:xfrm>
        </p:spPr>
        <p:txBody>
          <a:bodyPr>
            <a:normAutofit/>
          </a:bodyPr>
          <a:lstStyle/>
          <a:p>
            <a:pPr algn="ctr"/>
            <a:r>
              <a:rPr lang="es-PE" dirty="0"/>
              <a:t>La escuela y el </a:t>
            </a:r>
            <a:r>
              <a:rPr lang="es-PE" b="1" dirty="0"/>
              <a:t>tecnofetichismo</a:t>
            </a:r>
          </a:p>
        </p:txBody>
      </p:sp>
      <p:graphicFrame>
        <p:nvGraphicFramePr>
          <p:cNvPr id="4" name="Marcador de contenido 3">
            <a:extLst>
              <a:ext uri="{FF2B5EF4-FFF2-40B4-BE49-F238E27FC236}">
                <a16:creationId xmlns:a16="http://schemas.microsoft.com/office/drawing/2014/main" id="{31757DFA-0125-F954-B645-0204889C86E8}"/>
              </a:ext>
            </a:extLst>
          </p:cNvPr>
          <p:cNvGraphicFramePr>
            <a:graphicFrameLocks noGrp="1"/>
          </p:cNvGraphicFramePr>
          <p:nvPr>
            <p:ph idx="1"/>
          </p:nvPr>
        </p:nvGraphicFramePr>
        <p:xfrm>
          <a:off x="360818" y="1828800"/>
          <a:ext cx="11470364"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descr="http://sfappeal.com/wp-content/uploads/2013/07/tv.png">
            <a:extLst>
              <a:ext uri="{FF2B5EF4-FFF2-40B4-BE49-F238E27FC236}">
                <a16:creationId xmlns:a16="http://schemas.microsoft.com/office/drawing/2014/main" id="{77507511-3602-9413-D22A-DA5DA71436D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677393" y="2247875"/>
            <a:ext cx="2058784" cy="16224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2" descr="http://www.memo.fr/Media/Macintosh_1984.jpg">
            <a:extLst>
              <a:ext uri="{FF2B5EF4-FFF2-40B4-BE49-F238E27FC236}">
                <a16:creationId xmlns:a16="http://schemas.microsoft.com/office/drawing/2014/main" id="{B6E3F11E-0FF6-FDAB-E2D0-CBEF45A166C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576656" y="4481785"/>
            <a:ext cx="2080681" cy="1832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http://www.techvert.com/wp-content/uploads/2012/02/16/120-years-of-radio-history/Old-Radio.jpg">
            <a:extLst>
              <a:ext uri="{FF2B5EF4-FFF2-40B4-BE49-F238E27FC236}">
                <a16:creationId xmlns:a16="http://schemas.microsoft.com/office/drawing/2014/main" id="{981B2294-A8B8-04A6-9976-EA75FF81964E}"/>
              </a:ext>
            </a:extLst>
          </p:cNvPr>
          <p:cNvPicPr>
            <a:picLocks noChangeAspect="1" noChangeArrowheads="1"/>
          </p:cNvPicPr>
          <p:nvPr/>
        </p:nvPicPr>
        <p:blipFill>
          <a:blip r:embed="rId10" cstate="screen">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1891565" y="4174505"/>
            <a:ext cx="2310028" cy="170267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Vector gratis de Carrete PNG negro de cine vintage | FreeImages">
            <a:extLst>
              <a:ext uri="{FF2B5EF4-FFF2-40B4-BE49-F238E27FC236}">
                <a16:creationId xmlns:a16="http://schemas.microsoft.com/office/drawing/2014/main" id="{B9A3C862-0BA0-2DB3-5E80-6EF3CC56875E}"/>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66211" y="1850801"/>
            <a:ext cx="2481424" cy="2481424"/>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linda ai robot chatbot asistente aislado en transparente antecedentes  51069030 PNG">
            <a:extLst>
              <a:ext uri="{FF2B5EF4-FFF2-40B4-BE49-F238E27FC236}">
                <a16:creationId xmlns:a16="http://schemas.microsoft.com/office/drawing/2014/main" id="{0809A67E-8F72-C303-0E12-AA16B0C000CD}"/>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0523175" y="4041593"/>
            <a:ext cx="1568872" cy="19684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techytot.com/wp-content/uploads/2013/08/ipad-png.png">
            <a:extLst>
              <a:ext uri="{FF2B5EF4-FFF2-40B4-BE49-F238E27FC236}">
                <a16:creationId xmlns:a16="http://schemas.microsoft.com/office/drawing/2014/main" id="{DE391266-ECA4-0EE4-537C-13088209CBD5}"/>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7657337" y="1970012"/>
            <a:ext cx="1832157" cy="1832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26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graphicEl>
                                              <a:dgm id="{168D26FE-1AE7-184D-904F-7A27A412E674}"/>
                                            </p:graphicEl>
                                          </p:spTgt>
                                        </p:tgtEl>
                                        <p:attrNameLst>
                                          <p:attrName>style.visibility</p:attrName>
                                        </p:attrNameLst>
                                      </p:cBhvr>
                                      <p:to>
                                        <p:strVal val="visible"/>
                                      </p:to>
                                    </p:set>
                                    <p:animEffect transition="in" filter="dissolve">
                                      <p:cBhvr>
                                        <p:cTn id="7" dur="500"/>
                                        <p:tgtEl>
                                          <p:spTgt spid="4">
                                            <p:graphicEl>
                                              <a:dgm id="{168D26FE-1AE7-184D-904F-7A27A412E67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dissolve">
                                      <p:cBhvr>
                                        <p:cTn id="12" dur="500"/>
                                        <p:tgtEl>
                                          <p:spTgt spid="92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graphicEl>
                                              <a:dgm id="{40BA3A03-C421-E24D-817B-DC5AF889B13F}"/>
                                            </p:graphicEl>
                                          </p:spTgt>
                                        </p:tgtEl>
                                        <p:attrNameLst>
                                          <p:attrName>style.visibility</p:attrName>
                                        </p:attrNameLst>
                                      </p:cBhvr>
                                      <p:to>
                                        <p:strVal val="visible"/>
                                      </p:to>
                                    </p:set>
                                    <p:animEffect transition="in" filter="dissolve">
                                      <p:cBhvr>
                                        <p:cTn id="17" dur="500"/>
                                        <p:tgtEl>
                                          <p:spTgt spid="4">
                                            <p:graphicEl>
                                              <a:dgm id="{40BA3A03-C421-E24D-817B-DC5AF889B13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
                                            <p:graphicEl>
                                              <a:dgm id="{6FBD82C0-FA8E-9544-82BC-FF333D72DAAD}"/>
                                            </p:graphicEl>
                                          </p:spTgt>
                                        </p:tgtEl>
                                        <p:attrNameLst>
                                          <p:attrName>style.visibility</p:attrName>
                                        </p:attrNameLst>
                                      </p:cBhvr>
                                      <p:to>
                                        <p:strVal val="visible"/>
                                      </p:to>
                                    </p:set>
                                    <p:animEffect transition="in" filter="dissolve">
                                      <p:cBhvr>
                                        <p:cTn id="27" dur="500"/>
                                        <p:tgtEl>
                                          <p:spTgt spid="4">
                                            <p:graphicEl>
                                              <a:dgm id="{6FBD82C0-FA8E-9544-82BC-FF333D72DAAD}"/>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dissolv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
                                            <p:graphicEl>
                                              <a:dgm id="{953F9EA6-3B81-4E42-8370-8AE5D96A7637}"/>
                                            </p:graphicEl>
                                          </p:spTgt>
                                        </p:tgtEl>
                                        <p:attrNameLst>
                                          <p:attrName>style.visibility</p:attrName>
                                        </p:attrNameLst>
                                      </p:cBhvr>
                                      <p:to>
                                        <p:strVal val="visible"/>
                                      </p:to>
                                    </p:set>
                                    <p:animEffect transition="in" filter="dissolve">
                                      <p:cBhvr>
                                        <p:cTn id="37" dur="500"/>
                                        <p:tgtEl>
                                          <p:spTgt spid="4">
                                            <p:graphicEl>
                                              <a:dgm id="{953F9EA6-3B81-4E42-8370-8AE5D96A7637}"/>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dissolv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4">
                                            <p:graphicEl>
                                              <a:dgm id="{D0181B16-065F-0047-86B5-D9A148897B2F}"/>
                                            </p:graphicEl>
                                          </p:spTgt>
                                        </p:tgtEl>
                                        <p:attrNameLst>
                                          <p:attrName>style.visibility</p:attrName>
                                        </p:attrNameLst>
                                      </p:cBhvr>
                                      <p:to>
                                        <p:strVal val="visible"/>
                                      </p:to>
                                    </p:set>
                                    <p:animEffect transition="in" filter="dissolve">
                                      <p:cBhvr>
                                        <p:cTn id="47" dur="500"/>
                                        <p:tgtEl>
                                          <p:spTgt spid="4">
                                            <p:graphicEl>
                                              <a:dgm id="{D0181B16-065F-0047-86B5-D9A148897B2F}"/>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dissolve">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4">
                                            <p:graphicEl>
                                              <a:dgm id="{DAF31943-D49B-B14A-8C31-9D1E41DB182E}"/>
                                            </p:graphicEl>
                                          </p:spTgt>
                                        </p:tgtEl>
                                        <p:attrNameLst>
                                          <p:attrName>style.visibility</p:attrName>
                                        </p:attrNameLst>
                                      </p:cBhvr>
                                      <p:to>
                                        <p:strVal val="visible"/>
                                      </p:to>
                                    </p:set>
                                    <p:animEffect transition="in" filter="dissolve">
                                      <p:cBhvr>
                                        <p:cTn id="57" dur="500"/>
                                        <p:tgtEl>
                                          <p:spTgt spid="4">
                                            <p:graphicEl>
                                              <a:dgm id="{DAF31943-D49B-B14A-8C31-9D1E41DB182E}"/>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9224"/>
                                        </p:tgtEl>
                                        <p:attrNameLst>
                                          <p:attrName>style.visibility</p:attrName>
                                        </p:attrNameLst>
                                      </p:cBhvr>
                                      <p:to>
                                        <p:strVal val="visible"/>
                                      </p:to>
                                    </p:set>
                                    <p:animEffect transition="in" filter="dissolve">
                                      <p:cBhvr>
                                        <p:cTn id="62" dur="500"/>
                                        <p:tgtEl>
                                          <p:spTgt spid="9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21" name="Group 20">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22"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3"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25" name="Group 24">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6" name="Freeform: Shape 25">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Freeform: Shape 27">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Freeform: Shape 28">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Freeform: Shape 29">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 name="Freeform: Shape 30">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Freeform: Shape 31">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ítulo 1">
            <a:extLst>
              <a:ext uri="{FF2B5EF4-FFF2-40B4-BE49-F238E27FC236}">
                <a16:creationId xmlns:a16="http://schemas.microsoft.com/office/drawing/2014/main" id="{D1606017-BA4E-5BDF-3E53-E94A1ABD666D}"/>
              </a:ext>
            </a:extLst>
          </p:cNvPr>
          <p:cNvSpPr>
            <a:spLocks noGrp="1"/>
          </p:cNvSpPr>
          <p:nvPr>
            <p:ph type="title"/>
          </p:nvPr>
        </p:nvSpPr>
        <p:spPr>
          <a:xfrm>
            <a:off x="786384" y="841249"/>
            <a:ext cx="5692953" cy="2587131"/>
          </a:xfrm>
        </p:spPr>
        <p:txBody>
          <a:bodyPr anchor="b">
            <a:normAutofit/>
          </a:bodyPr>
          <a:lstStyle/>
          <a:p>
            <a:r>
              <a:rPr lang="es-PE" sz="4800" b="1" dirty="0">
                <a:solidFill>
                  <a:schemeClr val="bg1"/>
                </a:solidFill>
              </a:rPr>
              <a:t>4 fracturas </a:t>
            </a:r>
            <a:r>
              <a:rPr lang="es-PE" sz="4800" dirty="0">
                <a:solidFill>
                  <a:schemeClr val="bg1"/>
                </a:solidFill>
              </a:rPr>
              <a:t>que curar…</a:t>
            </a:r>
          </a:p>
        </p:txBody>
      </p:sp>
      <p:sp>
        <p:nvSpPr>
          <p:cNvPr id="3" name="Marcador de contenido 2">
            <a:extLst>
              <a:ext uri="{FF2B5EF4-FFF2-40B4-BE49-F238E27FC236}">
                <a16:creationId xmlns:a16="http://schemas.microsoft.com/office/drawing/2014/main" id="{FD98F69F-2AE8-8219-92F3-D83CCEDED14B}"/>
              </a:ext>
            </a:extLst>
          </p:cNvPr>
          <p:cNvSpPr>
            <a:spLocks noGrp="1"/>
          </p:cNvSpPr>
          <p:nvPr>
            <p:ph idx="1"/>
          </p:nvPr>
        </p:nvSpPr>
        <p:spPr>
          <a:xfrm>
            <a:off x="786383" y="3566810"/>
            <a:ext cx="6847472" cy="2651110"/>
          </a:xfrm>
        </p:spPr>
        <p:txBody>
          <a:bodyPr anchor="ctr">
            <a:normAutofit/>
          </a:bodyPr>
          <a:lstStyle/>
          <a:p>
            <a:pPr marL="514350" indent="-514350">
              <a:buAutoNum type="arabicPeriod"/>
            </a:pPr>
            <a:r>
              <a:rPr lang="es-PE" sz="2400" dirty="0">
                <a:solidFill>
                  <a:schemeClr val="tx2"/>
                </a:solidFill>
              </a:rPr>
              <a:t>Se usa, pero no se comprende (</a:t>
            </a:r>
            <a:r>
              <a:rPr lang="es-PE" sz="2400" b="1" i="1" dirty="0">
                <a:solidFill>
                  <a:schemeClr val="tx2"/>
                </a:solidFill>
              </a:rPr>
              <a:t>tecnomagia</a:t>
            </a:r>
            <a:r>
              <a:rPr lang="es-PE" sz="2400" dirty="0">
                <a:solidFill>
                  <a:schemeClr val="tx2"/>
                </a:solidFill>
              </a:rPr>
              <a:t>)</a:t>
            </a:r>
          </a:p>
          <a:p>
            <a:pPr marL="514350" indent="-514350">
              <a:buAutoNum type="arabicPeriod"/>
            </a:pPr>
            <a:r>
              <a:rPr lang="es-PE" sz="2400" dirty="0">
                <a:solidFill>
                  <a:schemeClr val="tx2"/>
                </a:solidFill>
              </a:rPr>
              <a:t>El docente no aparece en el relato (</a:t>
            </a:r>
            <a:r>
              <a:rPr lang="es-PE" sz="2400" b="1" i="1" dirty="0">
                <a:solidFill>
                  <a:schemeClr val="tx2"/>
                </a:solidFill>
              </a:rPr>
              <a:t>rejerarquización</a:t>
            </a:r>
            <a:r>
              <a:rPr lang="es-PE" sz="2400" dirty="0">
                <a:solidFill>
                  <a:schemeClr val="tx2"/>
                </a:solidFill>
              </a:rPr>
              <a:t>)</a:t>
            </a:r>
          </a:p>
          <a:p>
            <a:pPr marL="514350" indent="-514350">
              <a:buAutoNum type="arabicPeriod"/>
            </a:pPr>
            <a:r>
              <a:rPr lang="es-PE" sz="2400" dirty="0">
                <a:solidFill>
                  <a:schemeClr val="tx2"/>
                </a:solidFill>
              </a:rPr>
              <a:t>Ocupa el lugar del adulto (</a:t>
            </a:r>
            <a:r>
              <a:rPr lang="es-PE" sz="2400" b="1" i="1" dirty="0">
                <a:solidFill>
                  <a:schemeClr val="tx2"/>
                </a:solidFill>
              </a:rPr>
              <a:t>desplazamiento</a:t>
            </a:r>
            <a:r>
              <a:rPr lang="es-PE" sz="2400" dirty="0">
                <a:solidFill>
                  <a:schemeClr val="tx2"/>
                </a:solidFill>
              </a:rPr>
              <a:t>)</a:t>
            </a:r>
          </a:p>
          <a:p>
            <a:pPr marL="514350" indent="-514350">
              <a:buAutoNum type="arabicPeriod"/>
            </a:pPr>
            <a:r>
              <a:rPr lang="es-PE" sz="2400" dirty="0">
                <a:solidFill>
                  <a:schemeClr val="tx2"/>
                </a:solidFill>
              </a:rPr>
              <a:t>La ética no es una referencia cercana (</a:t>
            </a:r>
            <a:r>
              <a:rPr lang="es-PE" sz="2400" b="1" i="1" dirty="0">
                <a:solidFill>
                  <a:schemeClr val="tx2"/>
                </a:solidFill>
              </a:rPr>
              <a:t>desorientación</a:t>
            </a:r>
            <a:r>
              <a:rPr lang="es-PE" sz="2400" dirty="0">
                <a:solidFill>
                  <a:schemeClr val="tx2"/>
                </a:solidFill>
              </a:rPr>
              <a:t>)</a:t>
            </a:r>
            <a:endParaRPr lang="es-PE" sz="2400" b="1" dirty="0">
              <a:solidFill>
                <a:schemeClr val="tx2"/>
              </a:solidFill>
            </a:endParaRPr>
          </a:p>
        </p:txBody>
      </p:sp>
    </p:spTree>
    <p:extLst>
      <p:ext uri="{BB962C8B-B14F-4D97-AF65-F5344CB8AC3E}">
        <p14:creationId xmlns:p14="http://schemas.microsoft.com/office/powerpoint/2010/main" val="8784551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7" name="Rectangle 2056">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2050" name="Picture 2" descr="Radiografía de Columna: Cuándo se realiza y Qué Diagnostica">
            <a:extLst>
              <a:ext uri="{FF2B5EF4-FFF2-40B4-BE49-F238E27FC236}">
                <a16:creationId xmlns:a16="http://schemas.microsoft.com/office/drawing/2014/main" id="{11F0D8F0-5322-A5B4-8CE3-3802D16636D3}"/>
              </a:ext>
            </a:extLst>
          </p:cNvPr>
          <p:cNvPicPr>
            <a:picLocks noChangeAspect="1" noChangeArrowheads="1"/>
          </p:cNvPicPr>
          <p:nvPr/>
        </p:nvPicPr>
        <p:blipFill>
          <a:blip r:embed="rId2">
            <a:alphaModFix amt="60000"/>
            <a:extLst>
              <a:ext uri="{28A0092B-C50C-407E-A947-70E740481C1C}">
                <a14:useLocalDpi xmlns:a14="http://schemas.microsoft.com/office/drawing/2010/main"/>
              </a:ext>
            </a:extLst>
          </a:blip>
          <a:srcRect/>
          <a:stretch>
            <a:fillRect/>
          </a:stretch>
        </p:blipFill>
        <p:spPr bwMode="auto">
          <a:xfrm>
            <a:off x="0" y="7912"/>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6E738CB8-CFA8-2250-2569-B2DB904AB697}"/>
              </a:ext>
            </a:extLst>
          </p:cNvPr>
          <p:cNvSpPr>
            <a:spLocks noGrp="1"/>
          </p:cNvSpPr>
          <p:nvPr>
            <p:ph type="title"/>
          </p:nvPr>
        </p:nvSpPr>
        <p:spPr>
          <a:xfrm>
            <a:off x="186138" y="4191486"/>
            <a:ext cx="5155261" cy="4072044"/>
          </a:xfrm>
        </p:spPr>
        <p:txBody>
          <a:bodyPr anchor="t">
            <a:normAutofit/>
          </a:bodyPr>
          <a:lstStyle/>
          <a:p>
            <a:r>
              <a:rPr lang="es-PE" sz="6000" b="1" dirty="0">
                <a:solidFill>
                  <a:schemeClr val="accent2"/>
                </a:solidFill>
                <a:highlight>
                  <a:srgbClr val="000000"/>
                </a:highlight>
              </a:rPr>
              <a:t>4 fracturas </a:t>
            </a:r>
            <a:br>
              <a:rPr lang="es-PE" sz="6000" b="1" dirty="0">
                <a:solidFill>
                  <a:srgbClr val="FFFFFF"/>
                </a:solidFill>
                <a:highlight>
                  <a:srgbClr val="000000"/>
                </a:highlight>
              </a:rPr>
            </a:br>
            <a:r>
              <a:rPr lang="es-PE" sz="6000" b="1" dirty="0">
                <a:solidFill>
                  <a:srgbClr val="FFFFFF"/>
                </a:solidFill>
                <a:highlight>
                  <a:srgbClr val="000000"/>
                </a:highlight>
              </a:rPr>
              <a:t>que atender…</a:t>
            </a:r>
          </a:p>
        </p:txBody>
      </p:sp>
      <p:sp>
        <p:nvSpPr>
          <p:cNvPr id="3" name="Marcador de contenido 2">
            <a:extLst>
              <a:ext uri="{FF2B5EF4-FFF2-40B4-BE49-F238E27FC236}">
                <a16:creationId xmlns:a16="http://schemas.microsoft.com/office/drawing/2014/main" id="{FF11313C-6AA7-D7F8-5838-6AAEAB19DF8E}"/>
              </a:ext>
            </a:extLst>
          </p:cNvPr>
          <p:cNvSpPr>
            <a:spLocks noGrp="1"/>
          </p:cNvSpPr>
          <p:nvPr>
            <p:ph idx="1"/>
          </p:nvPr>
        </p:nvSpPr>
        <p:spPr>
          <a:xfrm rot="21421663">
            <a:off x="5629932" y="1392971"/>
            <a:ext cx="4726180" cy="4072043"/>
          </a:xfrm>
        </p:spPr>
        <p:txBody>
          <a:bodyPr>
            <a:normAutofit/>
          </a:bodyPr>
          <a:lstStyle/>
          <a:p>
            <a:pPr marL="514350" indent="-514350">
              <a:buAutoNum type="arabicPeriod"/>
            </a:pPr>
            <a:r>
              <a:rPr lang="es-PE" sz="2400" dirty="0">
                <a:solidFill>
                  <a:srgbClr val="FFFFFF"/>
                </a:solidFill>
                <a:highlight>
                  <a:srgbClr val="000000"/>
                </a:highlight>
              </a:rPr>
              <a:t>Se usa, pero no se comprende (</a:t>
            </a:r>
            <a:r>
              <a:rPr lang="es-PE" sz="2400" b="1" i="1" dirty="0">
                <a:solidFill>
                  <a:srgbClr val="FFFFFF"/>
                </a:solidFill>
                <a:highlight>
                  <a:srgbClr val="000000"/>
                </a:highlight>
              </a:rPr>
              <a:t>tecnomagia</a:t>
            </a:r>
            <a:r>
              <a:rPr lang="es-PE" sz="2400" dirty="0">
                <a:solidFill>
                  <a:srgbClr val="FFFFFF"/>
                </a:solidFill>
                <a:highlight>
                  <a:srgbClr val="000000"/>
                </a:highlight>
              </a:rPr>
              <a:t>)</a:t>
            </a:r>
          </a:p>
          <a:p>
            <a:pPr marL="514350" indent="-514350">
              <a:buAutoNum type="arabicPeriod"/>
            </a:pPr>
            <a:r>
              <a:rPr lang="es-PE" sz="2400" dirty="0">
                <a:solidFill>
                  <a:srgbClr val="FFFFFF"/>
                </a:solidFill>
                <a:highlight>
                  <a:srgbClr val="000000"/>
                </a:highlight>
              </a:rPr>
              <a:t>El docente no aparece en el relato (</a:t>
            </a:r>
            <a:r>
              <a:rPr lang="es-PE" sz="2400" b="1" i="1" dirty="0">
                <a:solidFill>
                  <a:srgbClr val="FFFFFF"/>
                </a:solidFill>
                <a:highlight>
                  <a:srgbClr val="000000"/>
                </a:highlight>
              </a:rPr>
              <a:t>rejerarquización</a:t>
            </a:r>
            <a:r>
              <a:rPr lang="es-PE" sz="2400" dirty="0">
                <a:solidFill>
                  <a:srgbClr val="FFFFFF"/>
                </a:solidFill>
                <a:highlight>
                  <a:srgbClr val="000000"/>
                </a:highlight>
              </a:rPr>
              <a:t>)</a:t>
            </a:r>
          </a:p>
          <a:p>
            <a:pPr marL="514350" indent="-514350">
              <a:buAutoNum type="arabicPeriod"/>
            </a:pPr>
            <a:r>
              <a:rPr lang="es-PE" sz="2400" dirty="0">
                <a:solidFill>
                  <a:srgbClr val="FFFFFF"/>
                </a:solidFill>
                <a:highlight>
                  <a:srgbClr val="000000"/>
                </a:highlight>
              </a:rPr>
              <a:t>Ocupa el lugar del adulto (</a:t>
            </a:r>
            <a:r>
              <a:rPr lang="es-PE" sz="2400" b="1" i="1" dirty="0">
                <a:solidFill>
                  <a:srgbClr val="FFFFFF"/>
                </a:solidFill>
                <a:highlight>
                  <a:srgbClr val="000000"/>
                </a:highlight>
              </a:rPr>
              <a:t>desplazamiento</a:t>
            </a:r>
            <a:r>
              <a:rPr lang="es-PE" sz="2400" dirty="0">
                <a:solidFill>
                  <a:srgbClr val="FFFFFF"/>
                </a:solidFill>
                <a:highlight>
                  <a:srgbClr val="000000"/>
                </a:highlight>
              </a:rPr>
              <a:t>)</a:t>
            </a:r>
          </a:p>
          <a:p>
            <a:pPr marL="514350" indent="-514350">
              <a:buAutoNum type="arabicPeriod"/>
            </a:pPr>
            <a:r>
              <a:rPr lang="es-PE" sz="2400" dirty="0">
                <a:solidFill>
                  <a:srgbClr val="FFFFFF"/>
                </a:solidFill>
                <a:highlight>
                  <a:srgbClr val="000000"/>
                </a:highlight>
              </a:rPr>
              <a:t>La ética no es una referencia cercana (</a:t>
            </a:r>
            <a:r>
              <a:rPr lang="es-PE" sz="2400" b="1" i="1" dirty="0">
                <a:solidFill>
                  <a:srgbClr val="FFFFFF"/>
                </a:solidFill>
                <a:highlight>
                  <a:srgbClr val="000000"/>
                </a:highlight>
              </a:rPr>
              <a:t>desorientación</a:t>
            </a:r>
            <a:r>
              <a:rPr lang="es-PE" sz="2400" dirty="0">
                <a:solidFill>
                  <a:srgbClr val="FFFFFF"/>
                </a:solidFill>
                <a:highlight>
                  <a:srgbClr val="000000"/>
                </a:highlight>
              </a:rPr>
              <a:t>)</a:t>
            </a:r>
            <a:endParaRPr lang="es-PE" sz="2400" b="1" dirty="0">
              <a:solidFill>
                <a:srgbClr val="FFFFFF"/>
              </a:solidFill>
              <a:highlight>
                <a:srgbClr val="000000"/>
              </a:highlight>
            </a:endParaRPr>
          </a:p>
        </p:txBody>
      </p:sp>
    </p:spTree>
    <p:extLst>
      <p:ext uri="{BB962C8B-B14F-4D97-AF65-F5344CB8AC3E}">
        <p14:creationId xmlns:p14="http://schemas.microsoft.com/office/powerpoint/2010/main" val="123477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C8FE94-6DDE-4C01-8BE3-3C88C9D04943}"/>
              </a:ext>
            </a:extLst>
          </p:cNvPr>
          <p:cNvSpPr>
            <a:spLocks noGrp="1"/>
          </p:cNvSpPr>
          <p:nvPr>
            <p:ph type="title"/>
          </p:nvPr>
        </p:nvSpPr>
        <p:spPr>
          <a:xfrm>
            <a:off x="838200" y="557189"/>
            <a:ext cx="3374136" cy="5567891"/>
          </a:xfrm>
        </p:spPr>
        <p:txBody>
          <a:bodyPr>
            <a:normAutofit/>
          </a:bodyPr>
          <a:lstStyle/>
          <a:p>
            <a:r>
              <a:rPr lang="es-PE" dirty="0"/>
              <a:t>Hacia una alfabetización situada de los imaginarios</a:t>
            </a:r>
          </a:p>
        </p:txBody>
      </p:sp>
      <p:graphicFrame>
        <p:nvGraphicFramePr>
          <p:cNvPr id="7" name="Marcador de contenido 6">
            <a:extLst>
              <a:ext uri="{FF2B5EF4-FFF2-40B4-BE49-F238E27FC236}">
                <a16:creationId xmlns:a16="http://schemas.microsoft.com/office/drawing/2014/main" id="{A8A49D02-8B3C-F762-D735-B7B8519A31E5}"/>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7928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graphicEl>
                                              <a:dgm id="{186826B8-7522-9145-95BA-016ED998D36B}"/>
                                            </p:graphicEl>
                                          </p:spTgt>
                                        </p:tgtEl>
                                        <p:attrNameLst>
                                          <p:attrName>style.visibility</p:attrName>
                                        </p:attrNameLst>
                                      </p:cBhvr>
                                      <p:to>
                                        <p:strVal val="visible"/>
                                      </p:to>
                                    </p:set>
                                    <p:animEffect transition="in" filter="dissolve">
                                      <p:cBhvr>
                                        <p:cTn id="7" dur="500"/>
                                        <p:tgtEl>
                                          <p:spTgt spid="7">
                                            <p:graphicEl>
                                              <a:dgm id="{186826B8-7522-9145-95BA-016ED998D36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graphicEl>
                                              <a:dgm id="{19E6348B-101A-BD4C-8562-E019B517410E}"/>
                                            </p:graphicEl>
                                          </p:spTgt>
                                        </p:tgtEl>
                                        <p:attrNameLst>
                                          <p:attrName>style.visibility</p:attrName>
                                        </p:attrNameLst>
                                      </p:cBhvr>
                                      <p:to>
                                        <p:strVal val="visible"/>
                                      </p:to>
                                    </p:set>
                                    <p:animEffect transition="in" filter="dissolve">
                                      <p:cBhvr>
                                        <p:cTn id="12" dur="500"/>
                                        <p:tgtEl>
                                          <p:spTgt spid="7">
                                            <p:graphicEl>
                                              <a:dgm id="{19E6348B-101A-BD4C-8562-E019B517410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graphicEl>
                                              <a:dgm id="{702692E2-48EC-2646-9966-C304576706B1}"/>
                                            </p:graphicEl>
                                          </p:spTgt>
                                        </p:tgtEl>
                                        <p:attrNameLst>
                                          <p:attrName>style.visibility</p:attrName>
                                        </p:attrNameLst>
                                      </p:cBhvr>
                                      <p:to>
                                        <p:strVal val="visible"/>
                                      </p:to>
                                    </p:set>
                                    <p:animEffect transition="in" filter="dissolve">
                                      <p:cBhvr>
                                        <p:cTn id="17" dur="500"/>
                                        <p:tgtEl>
                                          <p:spTgt spid="7">
                                            <p:graphicEl>
                                              <a:dgm id="{702692E2-48EC-2646-9966-C304576706B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E13C1E-0BB8-0CEC-70C6-9B83C23274DC}"/>
              </a:ext>
            </a:extLst>
          </p:cNvPr>
          <p:cNvSpPr>
            <a:spLocks noGrp="1"/>
          </p:cNvSpPr>
          <p:nvPr>
            <p:ph type="title"/>
          </p:nvPr>
        </p:nvSpPr>
        <p:spPr>
          <a:xfrm>
            <a:off x="504460" y="526413"/>
            <a:ext cx="10515600" cy="1325563"/>
          </a:xfrm>
        </p:spPr>
        <p:txBody>
          <a:bodyPr>
            <a:normAutofit/>
          </a:bodyPr>
          <a:lstStyle/>
          <a:p>
            <a:r>
              <a:rPr lang="es-PE" dirty="0"/>
              <a:t>Relatos de la </a:t>
            </a:r>
            <a:br>
              <a:rPr lang="es-PE" dirty="0"/>
            </a:br>
            <a:r>
              <a:rPr lang="es-PE" b="1" dirty="0"/>
              <a:t>tecnoescuela </a:t>
            </a:r>
          </a:p>
        </p:txBody>
      </p:sp>
      <p:grpSp>
        <p:nvGrpSpPr>
          <p:cNvPr id="5" name="Grupo 4">
            <a:extLst>
              <a:ext uri="{FF2B5EF4-FFF2-40B4-BE49-F238E27FC236}">
                <a16:creationId xmlns:a16="http://schemas.microsoft.com/office/drawing/2014/main" id="{30ABF9E1-8388-FC2C-FFFB-ED54E45FCA2A}"/>
              </a:ext>
            </a:extLst>
          </p:cNvPr>
          <p:cNvGrpSpPr/>
          <p:nvPr/>
        </p:nvGrpSpPr>
        <p:grpSpPr>
          <a:xfrm>
            <a:off x="3147681" y="2965804"/>
            <a:ext cx="5320018" cy="3892196"/>
            <a:chOff x="385894" y="752919"/>
            <a:chExt cx="4915949" cy="3482717"/>
          </a:xfrm>
        </p:grpSpPr>
        <p:pic>
          <p:nvPicPr>
            <p:cNvPr id="6" name="Picture 10" descr="https://cdn-images-1.medium.com/max/1200/1*lzN9hUoOc-Mh_AsvujsxJQ.jpeg">
              <a:extLst>
                <a:ext uri="{FF2B5EF4-FFF2-40B4-BE49-F238E27FC236}">
                  <a16:creationId xmlns:a16="http://schemas.microsoft.com/office/drawing/2014/main" id="{A9CD7D6B-8F68-727F-587F-EDE59B7DFE5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85894" y="752919"/>
              <a:ext cx="4915949" cy="33176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ángulo 6">
              <a:extLst>
                <a:ext uri="{FF2B5EF4-FFF2-40B4-BE49-F238E27FC236}">
                  <a16:creationId xmlns:a16="http://schemas.microsoft.com/office/drawing/2014/main" id="{92C58FC6-2F1E-EA66-D7FA-1DC59BF43815}"/>
                </a:ext>
              </a:extLst>
            </p:cNvPr>
            <p:cNvSpPr/>
            <p:nvPr/>
          </p:nvSpPr>
          <p:spPr>
            <a:xfrm>
              <a:off x="978053" y="3885136"/>
              <a:ext cx="3992424" cy="350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Jean Marc Cote o </a:t>
              </a:r>
              <a:r>
                <a:rPr kumimoji="0" lang="en-US" sz="900" b="0" i="0" u="none" strike="noStrike" kern="1200" cap="none" spc="0" normalizeH="0" baseline="0" noProof="0" dirty="0" err="1">
                  <a:ln>
                    <a:noFill/>
                  </a:ln>
                  <a:solidFill>
                    <a:prstClr val="white"/>
                  </a:solidFill>
                  <a:effectLst/>
                  <a:uLnTx/>
                  <a:uFillTx/>
                  <a:latin typeface="Aptos" panose="02110004020202020204"/>
                  <a:ea typeface="+mn-ea"/>
                  <a:cs typeface="+mn-cs"/>
                </a:rPr>
                <a:t>Villemard</a:t>
              </a: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US" sz="900" b="1" i="0" u="none" strike="noStrike" kern="1200" cap="none" spc="0" normalizeH="0" baseline="0" noProof="0" dirty="0" err="1">
                  <a:ln>
                    <a:noFill/>
                  </a:ln>
                  <a:solidFill>
                    <a:prstClr val="white"/>
                  </a:solidFill>
                  <a:effectLst/>
                  <a:uLnTx/>
                  <a:uFillTx/>
                  <a:latin typeface="Aptos" panose="02110004020202020204"/>
                  <a:ea typeface="+mn-ea"/>
                  <a:cs typeface="+mn-cs"/>
                </a:rPr>
                <a:t>Francia</a:t>
              </a:r>
              <a:r>
                <a:rPr kumimoji="0" lang="en-US" sz="900" b="1" i="0" u="none" strike="noStrike" kern="1200" cap="none" spc="0" normalizeH="0" baseline="0" noProof="0" dirty="0">
                  <a:ln>
                    <a:noFill/>
                  </a:ln>
                  <a:solidFill>
                    <a:prstClr val="white"/>
                  </a:solidFill>
                  <a:effectLst/>
                  <a:uLnTx/>
                  <a:uFillTx/>
                  <a:latin typeface="Aptos" panose="02110004020202020204"/>
                  <a:ea typeface="+mn-ea"/>
                  <a:cs typeface="+mn-cs"/>
                </a:rPr>
                <a:t>, circa 1910</a:t>
              </a: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a:t>
              </a:r>
              <a:endParaRPr kumimoji="0" lang="es-ES" sz="9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1" name="Grupo 10">
            <a:extLst>
              <a:ext uri="{FF2B5EF4-FFF2-40B4-BE49-F238E27FC236}">
                <a16:creationId xmlns:a16="http://schemas.microsoft.com/office/drawing/2014/main" id="{BB0BEFC3-5ACB-FA33-20BA-89A43E0E67FB}"/>
              </a:ext>
            </a:extLst>
          </p:cNvPr>
          <p:cNvGrpSpPr/>
          <p:nvPr/>
        </p:nvGrpSpPr>
        <p:grpSpPr>
          <a:xfrm>
            <a:off x="5504690" y="125428"/>
            <a:ext cx="5926018" cy="3864669"/>
            <a:chOff x="6009229" y="471825"/>
            <a:chExt cx="5769581" cy="3774027"/>
          </a:xfrm>
        </p:grpSpPr>
        <p:pic>
          <p:nvPicPr>
            <p:cNvPr id="12" name="Picture 6" descr="19580525Push-Button%20Education%20paleofuture%20sm">
              <a:extLst>
                <a:ext uri="{FF2B5EF4-FFF2-40B4-BE49-F238E27FC236}">
                  <a16:creationId xmlns:a16="http://schemas.microsoft.com/office/drawing/2014/main" id="{520A50B0-2843-FC7D-D366-1E87C196AC0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09229" y="471825"/>
              <a:ext cx="5769581" cy="35987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ángulo 12">
              <a:extLst>
                <a:ext uri="{FF2B5EF4-FFF2-40B4-BE49-F238E27FC236}">
                  <a16:creationId xmlns:a16="http://schemas.microsoft.com/office/drawing/2014/main" id="{E30DAA22-F271-F88E-6680-B946EC1A277B}"/>
                </a:ext>
              </a:extLst>
            </p:cNvPr>
            <p:cNvSpPr/>
            <p:nvPr/>
          </p:nvSpPr>
          <p:spPr>
            <a:xfrm>
              <a:off x="7922003" y="3895352"/>
              <a:ext cx="3636627" cy="350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Arthur </a:t>
              </a:r>
              <a:r>
                <a:rPr kumimoji="0" lang="en-US" sz="900" b="0" i="0" u="none" strike="noStrike" kern="1200" cap="none" spc="0" normalizeH="0" baseline="0" noProof="0" dirty="0" err="1">
                  <a:ln>
                    <a:noFill/>
                  </a:ln>
                  <a:solidFill>
                    <a:prstClr val="white"/>
                  </a:solidFill>
                  <a:effectLst/>
                  <a:uLnTx/>
                  <a:uFillTx/>
                  <a:latin typeface="Aptos" panose="02110004020202020204"/>
                  <a:ea typeface="+mn-ea"/>
                  <a:cs typeface="+mn-cs"/>
                </a:rPr>
                <a:t>Radebaugh</a:t>
              </a: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US" sz="900" b="1" i="0" u="none" strike="noStrike" kern="1200" cap="none" spc="0" normalizeH="0" baseline="0" noProof="0" dirty="0">
                  <a:ln>
                    <a:noFill/>
                  </a:ln>
                  <a:solidFill>
                    <a:prstClr val="white"/>
                  </a:solidFill>
                  <a:effectLst/>
                  <a:uLnTx/>
                  <a:uFillTx/>
                  <a:latin typeface="Aptos" panose="02110004020202020204"/>
                  <a:ea typeface="+mn-ea"/>
                  <a:cs typeface="+mn-cs"/>
                </a:rPr>
                <a:t>EEUU, 1958</a:t>
              </a: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a:t>
              </a:r>
              <a:endParaRPr kumimoji="0" lang="es-ES" sz="9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8" name="Grupo 7">
            <a:extLst>
              <a:ext uri="{FF2B5EF4-FFF2-40B4-BE49-F238E27FC236}">
                <a16:creationId xmlns:a16="http://schemas.microsoft.com/office/drawing/2014/main" id="{99C9DFC5-38D8-2E96-EAE9-096BF0127EA6}"/>
              </a:ext>
            </a:extLst>
          </p:cNvPr>
          <p:cNvGrpSpPr/>
          <p:nvPr/>
        </p:nvGrpSpPr>
        <p:grpSpPr>
          <a:xfrm>
            <a:off x="6862856" y="2242201"/>
            <a:ext cx="5223565" cy="4118258"/>
            <a:chOff x="887666" y="3299103"/>
            <a:chExt cx="4510054" cy="3555726"/>
          </a:xfrm>
        </p:grpSpPr>
        <p:pic>
          <p:nvPicPr>
            <p:cNvPr id="9" name="Picture 2" descr="http://www.pinktentacle.com/images/computopia_1.jpg">
              <a:extLst>
                <a:ext uri="{FF2B5EF4-FFF2-40B4-BE49-F238E27FC236}">
                  <a16:creationId xmlns:a16="http://schemas.microsoft.com/office/drawing/2014/main" id="{B7FD3614-8BFE-7229-3C3D-154FF540DBD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87666" y="3299103"/>
              <a:ext cx="4510054" cy="33367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ángulo 9">
              <a:extLst>
                <a:ext uri="{FF2B5EF4-FFF2-40B4-BE49-F238E27FC236}">
                  <a16:creationId xmlns:a16="http://schemas.microsoft.com/office/drawing/2014/main" id="{2FE24900-54C8-F42D-A8C7-3E638A75ECFF}"/>
                </a:ext>
              </a:extLst>
            </p:cNvPr>
            <p:cNvSpPr/>
            <p:nvPr/>
          </p:nvSpPr>
          <p:spPr>
            <a:xfrm>
              <a:off x="1620765" y="6504329"/>
              <a:ext cx="3636627" cy="350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Shigeru </a:t>
              </a:r>
              <a:r>
                <a:rPr kumimoji="0" lang="en-US" sz="900" b="0" i="0" u="none" strike="noStrike" kern="1200" cap="none" spc="0" normalizeH="0" baseline="0" noProof="0" dirty="0" err="1">
                  <a:ln>
                    <a:noFill/>
                  </a:ln>
                  <a:solidFill>
                    <a:prstClr val="white"/>
                  </a:solidFill>
                  <a:effectLst/>
                  <a:uLnTx/>
                  <a:uFillTx/>
                  <a:latin typeface="Aptos" panose="02110004020202020204"/>
                  <a:ea typeface="+mn-ea"/>
                  <a:cs typeface="+mn-cs"/>
                </a:rPr>
                <a:t>Komatsuzaki</a:t>
              </a: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US" sz="900" b="1" i="0" u="none" strike="noStrike" kern="1200" cap="none" spc="0" normalizeH="0" baseline="0" noProof="0" dirty="0" err="1">
                  <a:ln>
                    <a:noFill/>
                  </a:ln>
                  <a:solidFill>
                    <a:prstClr val="white"/>
                  </a:solidFill>
                  <a:effectLst/>
                  <a:uLnTx/>
                  <a:uFillTx/>
                  <a:latin typeface="Aptos" panose="02110004020202020204"/>
                  <a:ea typeface="+mn-ea"/>
                  <a:cs typeface="+mn-cs"/>
                </a:rPr>
                <a:t>Japón</a:t>
              </a:r>
              <a:r>
                <a:rPr kumimoji="0" lang="en-US" sz="900" b="1" i="0" u="none" strike="noStrike" kern="1200" cap="none" spc="0" normalizeH="0" baseline="0" noProof="0" dirty="0">
                  <a:ln>
                    <a:noFill/>
                  </a:ln>
                  <a:solidFill>
                    <a:prstClr val="white"/>
                  </a:solidFill>
                  <a:effectLst/>
                  <a:uLnTx/>
                  <a:uFillTx/>
                  <a:latin typeface="Aptos" panose="02110004020202020204"/>
                  <a:ea typeface="+mn-ea"/>
                  <a:cs typeface="+mn-cs"/>
                </a:rPr>
                <a:t>, 1969</a:t>
              </a: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a:t>
              </a:r>
              <a:endParaRPr kumimoji="0" lang="es-ES" sz="9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4" name="Grupo 13">
            <a:extLst>
              <a:ext uri="{FF2B5EF4-FFF2-40B4-BE49-F238E27FC236}">
                <a16:creationId xmlns:a16="http://schemas.microsoft.com/office/drawing/2014/main" id="{E302FCD3-36F8-88BD-8C77-E39EDB8C3B9D}"/>
              </a:ext>
            </a:extLst>
          </p:cNvPr>
          <p:cNvGrpSpPr/>
          <p:nvPr/>
        </p:nvGrpSpPr>
        <p:grpSpPr>
          <a:xfrm>
            <a:off x="585838" y="2390846"/>
            <a:ext cx="3813689" cy="3057380"/>
            <a:chOff x="6012026" y="2561217"/>
            <a:chExt cx="4395848" cy="3524088"/>
          </a:xfrm>
        </p:grpSpPr>
        <p:pic>
          <p:nvPicPr>
            <p:cNvPr id="15" name="Picture 12" descr="https://larrycuban.files.wordpress.com/2015/01/1963-jetsons-school.jpg">
              <a:extLst>
                <a:ext uri="{FF2B5EF4-FFF2-40B4-BE49-F238E27FC236}">
                  <a16:creationId xmlns:a16="http://schemas.microsoft.com/office/drawing/2014/main" id="{EA4F32DC-47B6-E9C4-2BBE-B7FD9D19C15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12026" y="2561217"/>
              <a:ext cx="4395848" cy="33488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Rectángulo 15">
              <a:extLst>
                <a:ext uri="{FF2B5EF4-FFF2-40B4-BE49-F238E27FC236}">
                  <a16:creationId xmlns:a16="http://schemas.microsoft.com/office/drawing/2014/main" id="{D0F85C93-FDB5-0165-11C6-CC30FD01AC1C}"/>
                </a:ext>
              </a:extLst>
            </p:cNvPr>
            <p:cNvSpPr/>
            <p:nvPr/>
          </p:nvSpPr>
          <p:spPr>
            <a:xfrm>
              <a:off x="6616409" y="5734805"/>
              <a:ext cx="3636627" cy="350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"The Jetsons” (</a:t>
              </a:r>
              <a:r>
                <a:rPr kumimoji="0" lang="en-US" sz="900" b="1" i="0" u="none" strike="noStrike" kern="1200" cap="none" spc="0" normalizeH="0" baseline="0" noProof="0" dirty="0">
                  <a:ln>
                    <a:noFill/>
                  </a:ln>
                  <a:solidFill>
                    <a:prstClr val="white"/>
                  </a:solidFill>
                  <a:effectLst/>
                  <a:uLnTx/>
                  <a:uFillTx/>
                  <a:latin typeface="Aptos" panose="02110004020202020204"/>
                  <a:ea typeface="+mn-ea"/>
                  <a:cs typeface="+mn-cs"/>
                </a:rPr>
                <a:t>EEUU, 1963</a:t>
              </a: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 </a:t>
              </a:r>
              <a:endParaRPr kumimoji="0" lang="es-ES" sz="9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3" name="Imagen 2">
            <a:extLst>
              <a:ext uri="{FF2B5EF4-FFF2-40B4-BE49-F238E27FC236}">
                <a16:creationId xmlns:a16="http://schemas.microsoft.com/office/drawing/2014/main" id="{4F66EDD1-CAC4-3239-D7E7-4457471DEE8D}"/>
              </a:ext>
            </a:extLst>
          </p:cNvPr>
          <p:cNvPicPr>
            <a:picLocks noChangeAspect="1"/>
          </p:cNvPicPr>
          <p:nvPr/>
        </p:nvPicPr>
        <p:blipFill>
          <a:blip r:embed="rId7"/>
          <a:stretch>
            <a:fillRect/>
          </a:stretch>
        </p:blipFill>
        <p:spPr>
          <a:xfrm>
            <a:off x="6046694" y="353291"/>
            <a:ext cx="5917592" cy="6151418"/>
          </a:xfrm>
          <a:prstGeom prst="rect">
            <a:avLst/>
          </a:prstGeom>
        </p:spPr>
      </p:pic>
      <p:grpSp>
        <p:nvGrpSpPr>
          <p:cNvPr id="18" name="Grupo 17">
            <a:extLst>
              <a:ext uri="{FF2B5EF4-FFF2-40B4-BE49-F238E27FC236}">
                <a16:creationId xmlns:a16="http://schemas.microsoft.com/office/drawing/2014/main" id="{BF305F8B-6F99-E3E9-AB16-F3D2850A2D7F}"/>
              </a:ext>
            </a:extLst>
          </p:cNvPr>
          <p:cNvGrpSpPr/>
          <p:nvPr/>
        </p:nvGrpSpPr>
        <p:grpSpPr>
          <a:xfrm>
            <a:off x="0" y="1588"/>
            <a:ext cx="12192000" cy="6853237"/>
            <a:chOff x="0" y="1588"/>
            <a:chExt cx="12192000" cy="6853237"/>
          </a:xfrm>
        </p:grpSpPr>
        <p:pic>
          <p:nvPicPr>
            <p:cNvPr id="1026" name="Picture 2" descr="Melania Trump lleva un robot impulsado por IA a la Casa Blanca y dice que  podría haber más pronto | CNN">
              <a:extLst>
                <a:ext uri="{FF2B5EF4-FFF2-40B4-BE49-F238E27FC236}">
                  <a16:creationId xmlns:a16="http://schemas.microsoft.com/office/drawing/2014/main" id="{78871081-6F12-50D1-0538-69E4712849F5}"/>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0" y="1588"/>
              <a:ext cx="12192000" cy="6853237"/>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a:extLst>
                <a:ext uri="{FF2B5EF4-FFF2-40B4-BE49-F238E27FC236}">
                  <a16:creationId xmlns:a16="http://schemas.microsoft.com/office/drawing/2014/main" id="{74346E0F-EC40-2F30-08B2-001BBCF4619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265195" y="5008161"/>
              <a:ext cx="7772400" cy="1656235"/>
            </a:xfrm>
            <a:prstGeom prst="rect">
              <a:avLst/>
            </a:prstGeom>
          </p:spPr>
        </p:pic>
      </p:grpSp>
    </p:spTree>
    <p:extLst>
      <p:ext uri="{BB962C8B-B14F-4D97-AF65-F5344CB8AC3E}">
        <p14:creationId xmlns:p14="http://schemas.microsoft.com/office/powerpoint/2010/main" val="3062343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dissolv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ssolv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descr="Un grupo de personas en frente de un local comercial&#10;&#10;El contenido generado por IA puede ser incorrecto.">
            <a:extLst>
              <a:ext uri="{FF2B5EF4-FFF2-40B4-BE49-F238E27FC236}">
                <a16:creationId xmlns:a16="http://schemas.microsoft.com/office/drawing/2014/main" id="{AA7D095B-8282-EDB4-70C9-9D502A3B4D6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0" y="1282"/>
            <a:ext cx="12191980" cy="6856718"/>
          </a:xfrm>
          <a:prstGeom prst="rect">
            <a:avLst/>
          </a:prstGeom>
        </p:spPr>
      </p:pic>
      <p:sp>
        <p:nvSpPr>
          <p:cNvPr id="4" name="Elipse 3">
            <a:extLst>
              <a:ext uri="{FF2B5EF4-FFF2-40B4-BE49-F238E27FC236}">
                <a16:creationId xmlns:a16="http://schemas.microsoft.com/office/drawing/2014/main" id="{C30195AD-6C62-87F8-AE60-30DD5A8045F2}"/>
              </a:ext>
            </a:extLst>
          </p:cNvPr>
          <p:cNvSpPr/>
          <p:nvPr/>
        </p:nvSpPr>
        <p:spPr>
          <a:xfrm>
            <a:off x="4348065" y="2542333"/>
            <a:ext cx="4541935" cy="1877267"/>
          </a:xfrm>
          <a:custGeom>
            <a:avLst/>
            <a:gdLst>
              <a:gd name="csX0" fmla="*/ 0 w 4541935"/>
              <a:gd name="csY0" fmla="*/ 938634 h 1877267"/>
              <a:gd name="csX1" fmla="*/ 2270968 w 4541935"/>
              <a:gd name="csY1" fmla="*/ 0 h 1877267"/>
              <a:gd name="csX2" fmla="*/ 4541936 w 4541935"/>
              <a:gd name="csY2" fmla="*/ 938634 h 1877267"/>
              <a:gd name="csX3" fmla="*/ 2270968 w 4541935"/>
              <a:gd name="csY3" fmla="*/ 1877268 h 1877267"/>
              <a:gd name="csX4" fmla="*/ 0 w 4541935"/>
              <a:gd name="csY4" fmla="*/ 938634 h 1877267"/>
            </a:gdLst>
            <a:ahLst/>
            <a:cxnLst>
              <a:cxn ang="0">
                <a:pos x="csX0" y="csY0"/>
              </a:cxn>
              <a:cxn ang="0">
                <a:pos x="csX1" y="csY1"/>
              </a:cxn>
              <a:cxn ang="0">
                <a:pos x="csX2" y="csY2"/>
              </a:cxn>
              <a:cxn ang="0">
                <a:pos x="csX3" y="csY3"/>
              </a:cxn>
              <a:cxn ang="0">
                <a:pos x="csX4" y="csY4"/>
              </a:cxn>
            </a:cxnLst>
            <a:rect l="l" t="t" r="r" b="b"/>
            <a:pathLst>
              <a:path w="4541935" h="1877267" extrusionOk="0">
                <a:moveTo>
                  <a:pt x="0" y="938634"/>
                </a:moveTo>
                <a:cubicBezTo>
                  <a:pt x="-53507" y="387237"/>
                  <a:pt x="847025" y="63699"/>
                  <a:pt x="2270968" y="0"/>
                </a:cubicBezTo>
                <a:cubicBezTo>
                  <a:pt x="3538729" y="2850"/>
                  <a:pt x="4431302" y="423759"/>
                  <a:pt x="4541936" y="938634"/>
                </a:cubicBezTo>
                <a:cubicBezTo>
                  <a:pt x="4394405" y="1601099"/>
                  <a:pt x="3515730" y="1929552"/>
                  <a:pt x="2270968" y="1877268"/>
                </a:cubicBezTo>
                <a:cubicBezTo>
                  <a:pt x="957053" y="1844608"/>
                  <a:pt x="107768" y="1508519"/>
                  <a:pt x="0" y="938634"/>
                </a:cubicBezTo>
                <a:close/>
              </a:path>
            </a:pathLst>
          </a:custGeom>
          <a:noFill/>
          <a:ln w="76200">
            <a:solidFill>
              <a:srgbClr val="FFFF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050" name="Picture 2" descr="Albania se convirtió en el primer país en designar una ministra creada con  IA">
            <a:extLst>
              <a:ext uri="{FF2B5EF4-FFF2-40B4-BE49-F238E27FC236}">
                <a16:creationId xmlns:a16="http://schemas.microsoft.com/office/drawing/2014/main" id="{E52474CB-C5FC-AD92-F82F-F9FE63A766A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60" y="0"/>
            <a:ext cx="12188951" cy="6858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654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dissolv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FF547F1-9746-B052-4F66-84E206832026}"/>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D9094459-6371-CC95-0385-E19FA0C3C3AD}"/>
              </a:ext>
            </a:extLst>
          </p:cNvPr>
          <p:cNvSpPr>
            <a:spLocks noGrp="1"/>
          </p:cNvSpPr>
          <p:nvPr>
            <p:ph type="title"/>
          </p:nvPr>
        </p:nvSpPr>
        <p:spPr>
          <a:xfrm>
            <a:off x="838200" y="365125"/>
            <a:ext cx="10515600" cy="1325563"/>
          </a:xfrm>
        </p:spPr>
        <p:txBody>
          <a:bodyPr>
            <a:normAutofit/>
          </a:bodyPr>
          <a:lstStyle/>
          <a:p>
            <a:r>
              <a:rPr lang="es-PE" dirty="0"/>
              <a:t>Tres </a:t>
            </a:r>
            <a:r>
              <a:rPr lang="es-PE" b="1" dirty="0"/>
              <a:t>constantes</a:t>
            </a:r>
            <a:r>
              <a:rPr lang="es-PE" dirty="0"/>
              <a:t> históricas</a:t>
            </a:r>
          </a:p>
        </p:txBody>
      </p:sp>
      <p:graphicFrame>
        <p:nvGraphicFramePr>
          <p:cNvPr id="5" name="Marcador de contenido 2">
            <a:extLst>
              <a:ext uri="{FF2B5EF4-FFF2-40B4-BE49-F238E27FC236}">
                <a16:creationId xmlns:a16="http://schemas.microsoft.com/office/drawing/2014/main" id="{2C4296DE-15AD-E380-51EA-C56FC8B06B7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6073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graphicEl>
                                              <a:dgm id="{78E8C808-5A2B-C447-A219-99E688C1CEC3}"/>
                                            </p:graphicEl>
                                          </p:spTgt>
                                        </p:tgtEl>
                                        <p:attrNameLst>
                                          <p:attrName>style.visibility</p:attrName>
                                        </p:attrNameLst>
                                      </p:cBhvr>
                                      <p:to>
                                        <p:strVal val="visible"/>
                                      </p:to>
                                    </p:set>
                                    <p:animEffect transition="in" filter="dissolve">
                                      <p:cBhvr>
                                        <p:cTn id="7" dur="500"/>
                                        <p:tgtEl>
                                          <p:spTgt spid="5">
                                            <p:graphicEl>
                                              <a:dgm id="{78E8C808-5A2B-C447-A219-99E688C1CEC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graphicEl>
                                              <a:dgm id="{6C36DAD8-9B5B-AF47-916D-F68A05C172E2}"/>
                                            </p:graphicEl>
                                          </p:spTgt>
                                        </p:tgtEl>
                                        <p:attrNameLst>
                                          <p:attrName>style.visibility</p:attrName>
                                        </p:attrNameLst>
                                      </p:cBhvr>
                                      <p:to>
                                        <p:strVal val="visible"/>
                                      </p:to>
                                    </p:set>
                                    <p:animEffect transition="in" filter="dissolve">
                                      <p:cBhvr>
                                        <p:cTn id="12" dur="500"/>
                                        <p:tgtEl>
                                          <p:spTgt spid="5">
                                            <p:graphicEl>
                                              <a:dgm id="{6C36DAD8-9B5B-AF47-916D-F68A05C172E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graphicEl>
                                              <a:dgm id="{55B67FA2-50D6-F546-9B91-223AD8C42BC9}"/>
                                            </p:graphicEl>
                                          </p:spTgt>
                                        </p:tgtEl>
                                        <p:attrNameLst>
                                          <p:attrName>style.visibility</p:attrName>
                                        </p:attrNameLst>
                                      </p:cBhvr>
                                      <p:to>
                                        <p:strVal val="visible"/>
                                      </p:to>
                                    </p:set>
                                    <p:animEffect transition="in" filter="dissolve">
                                      <p:cBhvr>
                                        <p:cTn id="17" dur="500"/>
                                        <p:tgtEl>
                                          <p:spTgt spid="5">
                                            <p:graphicEl>
                                              <a:dgm id="{55B67FA2-50D6-F546-9B91-223AD8C42BC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Google Shape;407;g38cbc1863c9_2_5">
            <a:extLst>
              <a:ext uri="{FF2B5EF4-FFF2-40B4-BE49-F238E27FC236}">
                <a16:creationId xmlns:a16="http://schemas.microsoft.com/office/drawing/2014/main" id="{62373F35-5A04-D962-C7B4-4A5C7DE837A6}"/>
              </a:ext>
            </a:extLst>
          </p:cNvPr>
          <p:cNvPicPr preferRelativeResize="0">
            <a:picLocks/>
          </p:cNvPicPr>
          <p:nvPr/>
        </p:nvPicPr>
        <p:blipFill>
          <a:blip r:embed="rId3" cstate="screen">
            <a:alphaModFix amt="60000"/>
            <a:extLst>
              <a:ext uri="{BEBA8EAE-BF5A-486C-A8C5-ECC9F3942E4B}">
                <a14:imgProps xmlns:a14="http://schemas.microsoft.com/office/drawing/2010/main">
                  <a14:imgLayer r:embed="rId4">
                    <a14:imgEffect>
                      <a14:sharpenSoften amount="91000"/>
                    </a14:imgEffect>
                    <a14:imgEffect>
                      <a14:brightnessContrast bright="-20000" contrast="38000"/>
                    </a14:imgEffect>
                  </a14:imgLayer>
                </a14:imgProps>
              </a:ext>
              <a:ext uri="{28A0092B-C50C-407E-A947-70E740481C1C}">
                <a14:useLocalDpi xmlns:a14="http://schemas.microsoft.com/office/drawing/2010/main"/>
              </a:ext>
            </a:extLst>
          </a:blip>
          <a:srcRect/>
          <a:stretch>
            <a:fillRect/>
          </a:stretch>
        </p:blipFill>
        <p:spPr>
          <a:xfrm>
            <a:off x="181899" y="182880"/>
            <a:ext cx="5915025" cy="6499784"/>
          </a:xfrm>
          <a:prstGeom prst="rect">
            <a:avLst/>
          </a:prstGeom>
          <a:noFill/>
        </p:spPr>
      </p:pic>
      <p:pic>
        <p:nvPicPr>
          <p:cNvPr id="5" name="Google Shape;405;g38cbc1863c9_2_5">
            <a:extLst>
              <a:ext uri="{FF2B5EF4-FFF2-40B4-BE49-F238E27FC236}">
                <a16:creationId xmlns:a16="http://schemas.microsoft.com/office/drawing/2014/main" id="{2F2C41EF-1AAB-5089-758D-1879756EAF92}"/>
              </a:ext>
            </a:extLst>
          </p:cNvPr>
          <p:cNvPicPr preferRelativeResize="0"/>
          <p:nvPr/>
        </p:nvPicPr>
        <p:blipFill>
          <a:blip r:embed="rId5" cstate="screen">
            <a:alphaModFix amt="60000"/>
            <a:extLst>
              <a:ext uri="{28A0092B-C50C-407E-A947-70E740481C1C}">
                <a14:useLocalDpi xmlns:a14="http://schemas.microsoft.com/office/drawing/2010/main"/>
              </a:ext>
            </a:extLst>
          </a:blip>
          <a:srcRect b="-2"/>
          <a:stretch>
            <a:fillRect/>
          </a:stretch>
        </p:blipFill>
        <p:spPr>
          <a:xfrm>
            <a:off x="6095156" y="182880"/>
            <a:ext cx="5915025" cy="6499784"/>
          </a:xfrm>
          <a:prstGeom prst="rect">
            <a:avLst/>
          </a:prstGeom>
          <a:noFill/>
        </p:spPr>
      </p:pic>
      <p:sp>
        <p:nvSpPr>
          <p:cNvPr id="2" name="Título 1">
            <a:extLst>
              <a:ext uri="{FF2B5EF4-FFF2-40B4-BE49-F238E27FC236}">
                <a16:creationId xmlns:a16="http://schemas.microsoft.com/office/drawing/2014/main" id="{6C2B6CC8-F858-B6A3-834C-15F9D1DE568A}"/>
              </a:ext>
            </a:extLst>
          </p:cNvPr>
          <p:cNvSpPr>
            <a:spLocks noGrp="1"/>
          </p:cNvSpPr>
          <p:nvPr>
            <p:ph type="title"/>
          </p:nvPr>
        </p:nvSpPr>
        <p:spPr>
          <a:xfrm>
            <a:off x="396745" y="5086851"/>
            <a:ext cx="10509179" cy="1122321"/>
          </a:xfrm>
        </p:spPr>
        <p:txBody>
          <a:bodyPr anchor="b">
            <a:normAutofit fontScale="90000"/>
          </a:bodyPr>
          <a:lstStyle/>
          <a:p>
            <a:r>
              <a:rPr lang="es-PE" sz="4000" dirty="0">
                <a:solidFill>
                  <a:srgbClr val="FFFFFF"/>
                </a:solidFill>
              </a:rPr>
              <a:t>¿Por qué hablar de </a:t>
            </a:r>
            <a:br>
              <a:rPr lang="es-PE" sz="4000" dirty="0">
                <a:solidFill>
                  <a:srgbClr val="FFFFFF"/>
                </a:solidFill>
              </a:rPr>
            </a:br>
            <a:r>
              <a:rPr lang="es-PE" sz="4000" b="1" dirty="0">
                <a:solidFill>
                  <a:srgbClr val="FFFFFF"/>
                </a:solidFill>
              </a:rPr>
              <a:t>imaginarios</a:t>
            </a:r>
            <a:r>
              <a:rPr lang="es-PE" sz="4000" dirty="0">
                <a:solidFill>
                  <a:srgbClr val="FFFFFF"/>
                </a:solidFill>
              </a:rPr>
              <a:t>?</a:t>
            </a:r>
          </a:p>
        </p:txBody>
      </p:sp>
      <p:sp>
        <p:nvSpPr>
          <p:cNvPr id="3" name="Marcador de contenido 2">
            <a:extLst>
              <a:ext uri="{FF2B5EF4-FFF2-40B4-BE49-F238E27FC236}">
                <a16:creationId xmlns:a16="http://schemas.microsoft.com/office/drawing/2014/main" id="{8DAD6BA2-F24F-637F-2CB0-9A32EC569404}"/>
              </a:ext>
            </a:extLst>
          </p:cNvPr>
          <p:cNvSpPr>
            <a:spLocks noGrp="1"/>
          </p:cNvSpPr>
          <p:nvPr>
            <p:ph idx="1"/>
          </p:nvPr>
        </p:nvSpPr>
        <p:spPr>
          <a:xfrm>
            <a:off x="6370140" y="557189"/>
            <a:ext cx="5072616" cy="2588458"/>
          </a:xfrm>
        </p:spPr>
        <p:txBody>
          <a:bodyPr>
            <a:normAutofit/>
          </a:bodyPr>
          <a:lstStyle/>
          <a:p>
            <a:pPr marL="0" indent="0">
              <a:buNone/>
            </a:pPr>
            <a:r>
              <a:rPr lang="es-PE" sz="2000" b="1" dirty="0"/>
              <a:t>Las tecnologías no solo median la información: median la imaginación social, los modos de desear y de temer</a:t>
            </a:r>
          </a:p>
        </p:txBody>
      </p:sp>
    </p:spTree>
    <p:extLst>
      <p:ext uri="{BB962C8B-B14F-4D97-AF65-F5344CB8AC3E}">
        <p14:creationId xmlns:p14="http://schemas.microsoft.com/office/powerpoint/2010/main" val="194349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08E2B038-5A8F-76D6-F110-FE9124F6C692}"/>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4800" kern="1200" dirty="0">
                <a:solidFill>
                  <a:schemeClr val="tx1"/>
                </a:solidFill>
                <a:latin typeface="+mj-lt"/>
                <a:ea typeface="+mj-ea"/>
                <a:cs typeface="+mj-cs"/>
              </a:rPr>
              <a:t>De </a:t>
            </a:r>
            <a:r>
              <a:rPr lang="en-US" sz="4800" kern="1200" dirty="0" err="1">
                <a:solidFill>
                  <a:schemeClr val="tx1"/>
                </a:solidFill>
                <a:latin typeface="+mj-lt"/>
                <a:ea typeface="+mj-ea"/>
                <a:cs typeface="+mj-cs"/>
              </a:rPr>
              <a:t>los</a:t>
            </a:r>
            <a:r>
              <a:rPr lang="en-US" sz="4800" kern="1200" dirty="0">
                <a:solidFill>
                  <a:schemeClr val="tx1"/>
                </a:solidFill>
                <a:latin typeface="+mj-lt"/>
                <a:ea typeface="+mj-ea"/>
                <a:cs typeface="+mj-cs"/>
              </a:rPr>
              <a:t> </a:t>
            </a:r>
            <a:r>
              <a:rPr lang="en-US" sz="4800" kern="1200" dirty="0" err="1">
                <a:solidFill>
                  <a:schemeClr val="tx1"/>
                </a:solidFill>
                <a:latin typeface="+mj-lt"/>
                <a:ea typeface="+mj-ea"/>
                <a:cs typeface="+mj-cs"/>
              </a:rPr>
              <a:t>imaginarios</a:t>
            </a:r>
            <a:r>
              <a:rPr lang="en-US" sz="4800" kern="1200" dirty="0">
                <a:solidFill>
                  <a:schemeClr val="tx1"/>
                </a:solidFill>
                <a:latin typeface="+mj-lt"/>
                <a:ea typeface="+mj-ea"/>
                <a:cs typeface="+mj-cs"/>
              </a:rPr>
              <a:t> </a:t>
            </a:r>
            <a:r>
              <a:rPr lang="en-US" sz="4800" kern="1200" dirty="0" err="1">
                <a:solidFill>
                  <a:schemeClr val="tx1"/>
                </a:solidFill>
                <a:latin typeface="+mj-lt"/>
                <a:ea typeface="+mj-ea"/>
                <a:cs typeface="+mj-cs"/>
              </a:rPr>
              <a:t>sociotécnicos</a:t>
            </a:r>
            <a:r>
              <a:rPr lang="en-US" sz="4800" kern="1200" dirty="0">
                <a:solidFill>
                  <a:schemeClr val="tx1"/>
                </a:solidFill>
                <a:latin typeface="+mj-lt"/>
                <a:ea typeface="+mj-ea"/>
                <a:cs typeface="+mj-cs"/>
              </a:rPr>
              <a:t> a </a:t>
            </a:r>
            <a:r>
              <a:rPr lang="en-US" sz="4800" kern="1200" dirty="0" err="1">
                <a:solidFill>
                  <a:schemeClr val="tx1"/>
                </a:solidFill>
                <a:latin typeface="+mj-lt"/>
                <a:ea typeface="+mj-ea"/>
                <a:cs typeface="+mj-cs"/>
              </a:rPr>
              <a:t>los</a:t>
            </a:r>
            <a:r>
              <a:rPr lang="en-US" sz="4800" kern="1200" dirty="0">
                <a:solidFill>
                  <a:schemeClr val="tx1"/>
                </a:solidFill>
                <a:latin typeface="+mj-lt"/>
                <a:ea typeface="+mj-ea"/>
                <a:cs typeface="+mj-cs"/>
              </a:rPr>
              <a:t> </a:t>
            </a:r>
            <a:r>
              <a:rPr lang="en-US" sz="4800" b="1" kern="1200" dirty="0" err="1">
                <a:solidFill>
                  <a:schemeClr val="tx1"/>
                </a:solidFill>
                <a:latin typeface="+mj-lt"/>
                <a:ea typeface="+mj-ea"/>
                <a:cs typeface="+mj-cs"/>
              </a:rPr>
              <a:t>imaginarios</a:t>
            </a:r>
            <a:r>
              <a:rPr lang="en-US" sz="4800" b="1" kern="1200" dirty="0">
                <a:solidFill>
                  <a:schemeClr val="tx1"/>
                </a:solidFill>
                <a:latin typeface="+mj-lt"/>
                <a:ea typeface="+mj-ea"/>
                <a:cs typeface="+mj-cs"/>
              </a:rPr>
              <a:t> </a:t>
            </a:r>
            <a:r>
              <a:rPr lang="en-US" sz="4800" b="1" kern="1200" dirty="0" err="1">
                <a:solidFill>
                  <a:schemeClr val="tx1"/>
                </a:solidFill>
                <a:latin typeface="+mj-lt"/>
                <a:ea typeface="+mj-ea"/>
                <a:cs typeface="+mj-cs"/>
              </a:rPr>
              <a:t>escolares</a:t>
            </a:r>
            <a:r>
              <a:rPr lang="en-US" sz="4800" dirty="0"/>
              <a:t>...</a:t>
            </a:r>
            <a:endParaRPr lang="en-US" sz="4800" kern="1200" dirty="0">
              <a:solidFill>
                <a:schemeClr val="tx1"/>
              </a:solidFill>
              <a:latin typeface="+mj-lt"/>
              <a:ea typeface="+mj-ea"/>
              <a:cs typeface="+mj-cs"/>
            </a:endParaRPr>
          </a:p>
        </p:txBody>
      </p:sp>
      <p:graphicFrame>
        <p:nvGraphicFramePr>
          <p:cNvPr id="5" name="Diagrama 4">
            <a:extLst>
              <a:ext uri="{FF2B5EF4-FFF2-40B4-BE49-F238E27FC236}">
                <a16:creationId xmlns:a16="http://schemas.microsoft.com/office/drawing/2014/main" id="{4D2CC4FE-FEE5-60F3-2CD2-03749CA6131E}"/>
              </a:ext>
            </a:extLst>
          </p:cNvPr>
          <p:cNvGraphicFramePr/>
          <p:nvPr/>
        </p:nvGraphicFramePr>
        <p:xfrm>
          <a:off x="836676" y="1969900"/>
          <a:ext cx="10515600" cy="4608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84229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graphicEl>
                                              <a:dgm id="{D691252E-0EE2-1844-9E22-475E9FE7910E}"/>
                                            </p:graphicEl>
                                          </p:spTgt>
                                        </p:tgtEl>
                                        <p:attrNameLst>
                                          <p:attrName>style.visibility</p:attrName>
                                        </p:attrNameLst>
                                      </p:cBhvr>
                                      <p:to>
                                        <p:strVal val="visible"/>
                                      </p:to>
                                    </p:set>
                                    <p:animEffect transition="in" filter="dissolve">
                                      <p:cBhvr>
                                        <p:cTn id="7" dur="500"/>
                                        <p:tgtEl>
                                          <p:spTgt spid="5">
                                            <p:graphicEl>
                                              <a:dgm id="{D691252E-0EE2-1844-9E22-475E9FE7910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graphicEl>
                                              <a:dgm id="{6AAE80B8-E938-A34B-95E2-8C982DFFF3AE}"/>
                                            </p:graphicEl>
                                          </p:spTgt>
                                        </p:tgtEl>
                                        <p:attrNameLst>
                                          <p:attrName>style.visibility</p:attrName>
                                        </p:attrNameLst>
                                      </p:cBhvr>
                                      <p:to>
                                        <p:strVal val="visible"/>
                                      </p:to>
                                    </p:set>
                                    <p:animEffect transition="in" filter="dissolve">
                                      <p:cBhvr>
                                        <p:cTn id="12" dur="500"/>
                                        <p:tgtEl>
                                          <p:spTgt spid="5">
                                            <p:graphicEl>
                                              <a:dgm id="{6AAE80B8-E938-A34B-95E2-8C982DFFF3A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graphicEl>
                                              <a:dgm id="{FE6893BF-C2AA-1941-88B9-0A6DC4C84734}"/>
                                            </p:graphicEl>
                                          </p:spTgt>
                                        </p:tgtEl>
                                        <p:attrNameLst>
                                          <p:attrName>style.visibility</p:attrName>
                                        </p:attrNameLst>
                                      </p:cBhvr>
                                      <p:to>
                                        <p:strVal val="visible"/>
                                      </p:to>
                                    </p:set>
                                    <p:animEffect transition="in" filter="dissolve">
                                      <p:cBhvr>
                                        <p:cTn id="17" dur="500"/>
                                        <p:tgtEl>
                                          <p:spTgt spid="5">
                                            <p:graphicEl>
                                              <a:dgm id="{FE6893BF-C2AA-1941-88B9-0A6DC4C8473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graphicEl>
                                              <a:dgm id="{1A89D2E8-5745-F740-94CF-AA8877C542E6}"/>
                                            </p:graphicEl>
                                          </p:spTgt>
                                        </p:tgtEl>
                                        <p:attrNameLst>
                                          <p:attrName>style.visibility</p:attrName>
                                        </p:attrNameLst>
                                      </p:cBhvr>
                                      <p:to>
                                        <p:strVal val="visible"/>
                                      </p:to>
                                    </p:set>
                                    <p:animEffect transition="in" filter="dissolve">
                                      <p:cBhvr>
                                        <p:cTn id="22" dur="500"/>
                                        <p:tgtEl>
                                          <p:spTgt spid="5">
                                            <p:graphicEl>
                                              <a:dgm id="{1A89D2E8-5745-F740-94CF-AA8877C542E6}"/>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
                                            <p:graphicEl>
                                              <a:dgm id="{04F37F3F-E28F-854D-8667-25D258380CEC}"/>
                                            </p:graphicEl>
                                          </p:spTgt>
                                        </p:tgtEl>
                                        <p:attrNameLst>
                                          <p:attrName>style.visibility</p:attrName>
                                        </p:attrNameLst>
                                      </p:cBhvr>
                                      <p:to>
                                        <p:strVal val="visible"/>
                                      </p:to>
                                    </p:set>
                                    <p:animEffect transition="in" filter="dissolve">
                                      <p:cBhvr>
                                        <p:cTn id="27" dur="500"/>
                                        <p:tgtEl>
                                          <p:spTgt spid="5">
                                            <p:graphicEl>
                                              <a:dgm id="{04F37F3F-E28F-854D-8667-25D258380CEC}"/>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
                                            <p:graphicEl>
                                              <a:dgm id="{AF4E92F3-1256-7E48-9E16-F468CADB661F}"/>
                                            </p:graphicEl>
                                          </p:spTgt>
                                        </p:tgtEl>
                                        <p:attrNameLst>
                                          <p:attrName>style.visibility</p:attrName>
                                        </p:attrNameLst>
                                      </p:cBhvr>
                                      <p:to>
                                        <p:strVal val="visible"/>
                                      </p:to>
                                    </p:set>
                                    <p:animEffect transition="in" filter="dissolve">
                                      <p:cBhvr>
                                        <p:cTn id="32" dur="500"/>
                                        <p:tgtEl>
                                          <p:spTgt spid="5">
                                            <p:graphicEl>
                                              <a:dgm id="{AF4E92F3-1256-7E48-9E16-F468CADB661F}"/>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
                                            <p:graphicEl>
                                              <a:dgm id="{5A80BE72-BCA9-654F-8545-7EDF35F8C4E6}"/>
                                            </p:graphicEl>
                                          </p:spTgt>
                                        </p:tgtEl>
                                        <p:attrNameLst>
                                          <p:attrName>style.visibility</p:attrName>
                                        </p:attrNameLst>
                                      </p:cBhvr>
                                      <p:to>
                                        <p:strVal val="visible"/>
                                      </p:to>
                                    </p:set>
                                    <p:animEffect transition="in" filter="dissolve">
                                      <p:cBhvr>
                                        <p:cTn id="37" dur="500"/>
                                        <p:tgtEl>
                                          <p:spTgt spid="5">
                                            <p:graphicEl>
                                              <a:dgm id="{5A80BE72-BCA9-654F-8545-7EDF35F8C4E6}"/>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
                                            <p:graphicEl>
                                              <a:dgm id="{27866E4F-0E85-D547-9AD0-30F2930E9B44}"/>
                                            </p:graphicEl>
                                          </p:spTgt>
                                        </p:tgtEl>
                                        <p:attrNameLst>
                                          <p:attrName>style.visibility</p:attrName>
                                        </p:attrNameLst>
                                      </p:cBhvr>
                                      <p:to>
                                        <p:strVal val="visible"/>
                                      </p:to>
                                    </p:set>
                                    <p:animEffect transition="in" filter="dissolve">
                                      <p:cBhvr>
                                        <p:cTn id="42" dur="500"/>
                                        <p:tgtEl>
                                          <p:spTgt spid="5">
                                            <p:graphicEl>
                                              <a:dgm id="{27866E4F-0E85-D547-9AD0-30F2930E9B4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ECCE10-4170-7610-0A4F-5D8AD887B431}"/>
            </a:ext>
          </a:extLst>
        </p:cNvPr>
        <p:cNvGrpSpPr/>
        <p:nvPr/>
      </p:nvGrpSpPr>
      <p:grpSpPr>
        <a:xfrm>
          <a:off x="0" y="0"/>
          <a:ext cx="0" cy="0"/>
          <a:chOff x="0" y="0"/>
          <a:chExt cx="0" cy="0"/>
        </a:xfrm>
      </p:grpSpPr>
      <p:sp>
        <p:nvSpPr>
          <p:cNvPr id="42" name="Rectangle 41">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44" name="Graphic 38">
            <a:extLst>
              <a:ext uri="{FF2B5EF4-FFF2-40B4-BE49-F238E27FC236}">
                <a16:creationId xmlns:a16="http://schemas.microsoft.com/office/drawing/2014/main" id="{F0E417D8-88AA-4184-A08D-DEF97C6C9E6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5795" y="1690979"/>
            <a:ext cx="1910252" cy="709660"/>
            <a:chOff x="2267504" y="2540250"/>
            <a:chExt cx="1990951" cy="739640"/>
          </a:xfrm>
          <a:solidFill>
            <a:schemeClr val="bg1"/>
          </a:solidFill>
        </p:grpSpPr>
        <p:sp>
          <p:nvSpPr>
            <p:cNvPr id="45" name="Freeform: Shape 44">
              <a:extLst>
                <a:ext uri="{FF2B5EF4-FFF2-40B4-BE49-F238E27FC236}">
                  <a16:creationId xmlns:a16="http://schemas.microsoft.com/office/drawing/2014/main" id="{FCB4E045-9FB0-41C4-AC74-479EA20D8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6" name="Freeform: Shape 45">
              <a:extLst>
                <a:ext uri="{FF2B5EF4-FFF2-40B4-BE49-F238E27FC236}">
                  <a16:creationId xmlns:a16="http://schemas.microsoft.com/office/drawing/2014/main" id="{D21C7A48-09EB-4AF0-84CB-7EE408C2CA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48" name="Rectangle 47">
            <a:extLst>
              <a:ext uri="{FF2B5EF4-FFF2-40B4-BE49-F238E27FC236}">
                <a16:creationId xmlns:a16="http://schemas.microsoft.com/office/drawing/2014/main" id="{FDDE3270-A872-4E10-80BC-B93D6F0E3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2953"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Rectangle 49">
            <a:extLst>
              <a:ext uri="{FF2B5EF4-FFF2-40B4-BE49-F238E27FC236}">
                <a16:creationId xmlns:a16="http://schemas.microsoft.com/office/drawing/2014/main" id="{3B6E5F32-B5B2-45E3-9C18-BBC9005C4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2953" y="1187311"/>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2" name="Rectangle 51">
            <a:extLst>
              <a:ext uri="{FF2B5EF4-FFF2-40B4-BE49-F238E27FC236}">
                <a16:creationId xmlns:a16="http://schemas.microsoft.com/office/drawing/2014/main" id="{9545E68B-E61B-4EAE-9672-3A52AEC2B8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6263" y="1119679"/>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Marcador de texto 2">
            <a:extLst>
              <a:ext uri="{FF2B5EF4-FFF2-40B4-BE49-F238E27FC236}">
                <a16:creationId xmlns:a16="http://schemas.microsoft.com/office/drawing/2014/main" id="{EC996E94-55C5-69E5-C315-81F844782401}"/>
              </a:ext>
            </a:extLst>
          </p:cNvPr>
          <p:cNvSpPr>
            <a:spLocks noGrp="1"/>
          </p:cNvSpPr>
          <p:nvPr>
            <p:ph type="body" idx="1"/>
          </p:nvPr>
        </p:nvSpPr>
        <p:spPr>
          <a:xfrm>
            <a:off x="4264211" y="4497473"/>
            <a:ext cx="3624471" cy="811604"/>
          </a:xfrm>
        </p:spPr>
        <p:txBody>
          <a:bodyPr vert="horz" lIns="91440" tIns="45720" rIns="91440" bIns="45720" rtlCol="0">
            <a:normAutofit/>
          </a:bodyPr>
          <a:lstStyle/>
          <a:p>
            <a:pPr algn="ctr"/>
            <a:r>
              <a:rPr lang="en-US" sz="2000" kern="1200">
                <a:solidFill>
                  <a:schemeClr val="bg1"/>
                </a:solidFill>
                <a:latin typeface="+mn-lt"/>
                <a:ea typeface="+mn-ea"/>
                <a:cs typeface="+mn-cs"/>
              </a:rPr>
              <a:t>Una exploración en curso desde la escuela</a:t>
            </a:r>
          </a:p>
        </p:txBody>
      </p:sp>
      <p:sp>
        <p:nvSpPr>
          <p:cNvPr id="54" name="Graphic 212">
            <a:extLst>
              <a:ext uri="{FF2B5EF4-FFF2-40B4-BE49-F238E27FC236}">
                <a16:creationId xmlns:a16="http://schemas.microsoft.com/office/drawing/2014/main" id="{63DD1BD1-81FE-4F15-A934-E9AE94AE9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11689" y="823301"/>
            <a:ext cx="760800" cy="7608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6" name="Graphic 212">
            <a:extLst>
              <a:ext uri="{FF2B5EF4-FFF2-40B4-BE49-F238E27FC236}">
                <a16:creationId xmlns:a16="http://schemas.microsoft.com/office/drawing/2014/main" id="{120AB9A0-C0C4-43DA-9A34-FA3A4079D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11689" y="823301"/>
            <a:ext cx="760800" cy="7608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8" name="Oval 57">
            <a:extLst>
              <a:ext uri="{FF2B5EF4-FFF2-40B4-BE49-F238E27FC236}">
                <a16:creationId xmlns:a16="http://schemas.microsoft.com/office/drawing/2014/main" id="{98815DD1-EC9D-4BE1-846B-8BEF57D398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6352" y="3643495"/>
            <a:ext cx="584612" cy="584612"/>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0" name="Oval 59">
            <a:extLst>
              <a:ext uri="{FF2B5EF4-FFF2-40B4-BE49-F238E27FC236}">
                <a16:creationId xmlns:a16="http://schemas.microsoft.com/office/drawing/2014/main" id="{CB78D2B9-C9C4-4A37-A12C-A09FC1158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6352" y="3643495"/>
            <a:ext cx="584612" cy="584612"/>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62" name="Graphic 4">
            <a:extLst>
              <a:ext uri="{FF2B5EF4-FFF2-40B4-BE49-F238E27FC236}">
                <a16:creationId xmlns:a16="http://schemas.microsoft.com/office/drawing/2014/main" id="{DFC7EBB5-848C-4B1C-BE84-4CF07E905D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59707" y="3876466"/>
            <a:ext cx="1056155" cy="1056156"/>
            <a:chOff x="5829300" y="3162300"/>
            <a:chExt cx="532256" cy="532257"/>
          </a:xfrm>
          <a:solidFill>
            <a:schemeClr val="bg1"/>
          </a:solidFill>
        </p:grpSpPr>
        <p:sp>
          <p:nvSpPr>
            <p:cNvPr id="63" name="Freeform: Shape 62">
              <a:extLst>
                <a:ext uri="{FF2B5EF4-FFF2-40B4-BE49-F238E27FC236}">
                  <a16:creationId xmlns:a16="http://schemas.microsoft.com/office/drawing/2014/main" id="{0F8315F3-A078-427A-92BE-34EC9E574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4" name="Freeform: Shape 63">
              <a:extLst>
                <a:ext uri="{FF2B5EF4-FFF2-40B4-BE49-F238E27FC236}">
                  <a16:creationId xmlns:a16="http://schemas.microsoft.com/office/drawing/2014/main" id="{73DFAF5C-63B0-43FB-80BE-CC45D99F5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5" name="Freeform: Shape 64">
              <a:extLst>
                <a:ext uri="{FF2B5EF4-FFF2-40B4-BE49-F238E27FC236}">
                  <a16:creationId xmlns:a16="http://schemas.microsoft.com/office/drawing/2014/main" id="{6AD937F2-A44A-479C-A7EB-4EE7686A9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6" name="Freeform: Shape 65">
              <a:extLst>
                <a:ext uri="{FF2B5EF4-FFF2-40B4-BE49-F238E27FC236}">
                  <a16:creationId xmlns:a16="http://schemas.microsoft.com/office/drawing/2014/main" id="{87834CC3-9461-418F-A593-FC09CD79B9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7" name="Freeform: Shape 66">
              <a:extLst>
                <a:ext uri="{FF2B5EF4-FFF2-40B4-BE49-F238E27FC236}">
                  <a16:creationId xmlns:a16="http://schemas.microsoft.com/office/drawing/2014/main" id="{DD68AA1C-0667-46EE-A8BE-CAAA3EAF9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8" name="Freeform: Shape 67">
              <a:extLst>
                <a:ext uri="{FF2B5EF4-FFF2-40B4-BE49-F238E27FC236}">
                  <a16:creationId xmlns:a16="http://schemas.microsoft.com/office/drawing/2014/main" id="{C0F403B5-430A-450F-97C1-73160966C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9" name="Freeform: Shape 68">
              <a:extLst>
                <a:ext uri="{FF2B5EF4-FFF2-40B4-BE49-F238E27FC236}">
                  <a16:creationId xmlns:a16="http://schemas.microsoft.com/office/drawing/2014/main" id="{AB38EBB0-5161-46F3-83D7-D9F478B1A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0" name="Freeform: Shape 69">
              <a:extLst>
                <a:ext uri="{FF2B5EF4-FFF2-40B4-BE49-F238E27FC236}">
                  <a16:creationId xmlns:a16="http://schemas.microsoft.com/office/drawing/2014/main" id="{347EDFA5-AD01-40BE-91A2-A0C178622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1" name="Freeform: Shape 70">
              <a:extLst>
                <a:ext uri="{FF2B5EF4-FFF2-40B4-BE49-F238E27FC236}">
                  <a16:creationId xmlns:a16="http://schemas.microsoft.com/office/drawing/2014/main" id="{76E0C47E-FE2F-4A8C-942E-1026D02D3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2" name="Freeform: Shape 71">
              <a:extLst>
                <a:ext uri="{FF2B5EF4-FFF2-40B4-BE49-F238E27FC236}">
                  <a16:creationId xmlns:a16="http://schemas.microsoft.com/office/drawing/2014/main" id="{4A309DA7-4C25-40F5-AC21-DA06D9C98F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A290F5FA-D4BF-4264-A8E9-365566EC7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4" name="Freeform: Shape 73">
              <a:extLst>
                <a:ext uri="{FF2B5EF4-FFF2-40B4-BE49-F238E27FC236}">
                  <a16:creationId xmlns:a16="http://schemas.microsoft.com/office/drawing/2014/main" id="{A47FD6B5-9B47-4500-9D65-7BD217301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5" name="Freeform: Shape 74">
              <a:extLst>
                <a:ext uri="{FF2B5EF4-FFF2-40B4-BE49-F238E27FC236}">
                  <a16:creationId xmlns:a16="http://schemas.microsoft.com/office/drawing/2014/main" id="{8CA06612-80DE-4467-A50C-0CB390D672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pic>
        <p:nvPicPr>
          <p:cNvPr id="4" name="Google Shape;277;g38cbc1863c9_1_17" title="Logo 1T (1).png">
            <a:extLst>
              <a:ext uri="{FF2B5EF4-FFF2-40B4-BE49-F238E27FC236}">
                <a16:creationId xmlns:a16="http://schemas.microsoft.com/office/drawing/2014/main" id="{3E3045D6-4270-CDD6-6F7B-953698FA5083}"/>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676138" y="334028"/>
            <a:ext cx="6913624" cy="6010568"/>
          </a:xfrm>
          <a:prstGeom prst="rect">
            <a:avLst/>
          </a:prstGeom>
          <a:noFill/>
          <a:ln>
            <a:noFill/>
          </a:ln>
        </p:spPr>
      </p:pic>
    </p:spTree>
    <p:extLst>
      <p:ext uri="{BB962C8B-B14F-4D97-AF65-F5344CB8AC3E}">
        <p14:creationId xmlns:p14="http://schemas.microsoft.com/office/powerpoint/2010/main" val="18221745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250FCC-31FC-AC9B-B8E1-1BC149308D05}"/>
              </a:ext>
            </a:extLst>
          </p:cNvPr>
          <p:cNvSpPr>
            <a:spLocks noGrp="1"/>
          </p:cNvSpPr>
          <p:nvPr>
            <p:ph type="title"/>
          </p:nvPr>
        </p:nvSpPr>
        <p:spPr>
          <a:xfrm>
            <a:off x="3488777" y="0"/>
            <a:ext cx="2126784" cy="1325563"/>
          </a:xfrm>
        </p:spPr>
        <p:txBody>
          <a:bodyPr/>
          <a:lstStyle/>
          <a:p>
            <a:r>
              <a:rPr lang="es-PE" dirty="0"/>
              <a:t>Método</a:t>
            </a:r>
          </a:p>
        </p:txBody>
      </p:sp>
      <p:graphicFrame>
        <p:nvGraphicFramePr>
          <p:cNvPr id="6" name="Marcador de contenido 2">
            <a:extLst>
              <a:ext uri="{FF2B5EF4-FFF2-40B4-BE49-F238E27FC236}">
                <a16:creationId xmlns:a16="http://schemas.microsoft.com/office/drawing/2014/main" id="{A986BEC4-9812-4F02-19DA-5AB934542B36}"/>
              </a:ext>
            </a:extLst>
          </p:cNvPr>
          <p:cNvGraphicFramePr>
            <a:graphicFrameLocks noGrp="1"/>
          </p:cNvGraphicFramePr>
          <p:nvPr>
            <p:ph sz="half" idx="1"/>
          </p:nvPr>
        </p:nvGraphicFramePr>
        <p:xfrm>
          <a:off x="3488777" y="918716"/>
          <a:ext cx="7767782" cy="2178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Marcador de contenido 8">
            <a:extLst>
              <a:ext uri="{FF2B5EF4-FFF2-40B4-BE49-F238E27FC236}">
                <a16:creationId xmlns:a16="http://schemas.microsoft.com/office/drawing/2014/main" id="{CB50AAD2-4BAA-2EFF-9127-DF7AC22CEBB9}"/>
              </a:ext>
            </a:extLst>
          </p:cNvPr>
          <p:cNvGraphicFramePr>
            <a:graphicFrameLocks noGrp="1"/>
          </p:cNvGraphicFramePr>
          <p:nvPr>
            <p:ph sz="half" idx="2"/>
          </p:nvPr>
        </p:nvGraphicFramePr>
        <p:xfrm>
          <a:off x="3493123" y="2007928"/>
          <a:ext cx="8507369" cy="552578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Google Shape;265;g38cbc1863c9_1_1">
            <a:extLst>
              <a:ext uri="{FF2B5EF4-FFF2-40B4-BE49-F238E27FC236}">
                <a16:creationId xmlns:a16="http://schemas.microsoft.com/office/drawing/2014/main" id="{B1E262BA-B421-CCF2-0534-3654F001CA2F}"/>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0" y="3523129"/>
            <a:ext cx="2850776" cy="1519518"/>
          </a:xfrm>
          <a:prstGeom prst="rect">
            <a:avLst/>
          </a:prstGeom>
          <a:noFill/>
          <a:ln>
            <a:noFill/>
          </a:ln>
        </p:spPr>
      </p:pic>
      <p:pic>
        <p:nvPicPr>
          <p:cNvPr id="10" name="Google Shape;278;g38cbc1863c9_1_17">
            <a:extLst>
              <a:ext uri="{FF2B5EF4-FFF2-40B4-BE49-F238E27FC236}">
                <a16:creationId xmlns:a16="http://schemas.microsoft.com/office/drawing/2014/main" id="{7E72B2C7-994F-9CE5-2B45-B8AB6AB2CE94}"/>
              </a:ext>
            </a:extLst>
          </p:cNvPr>
          <p:cNvPicPr preferRelativeResize="0"/>
          <p:nvPr/>
        </p:nvPicPr>
        <p:blipFill>
          <a:blip r:embed="rId13" cstate="screen">
            <a:alphaModFix/>
            <a:extLst>
              <a:ext uri="{28A0092B-C50C-407E-A947-70E740481C1C}">
                <a14:useLocalDpi xmlns:a14="http://schemas.microsoft.com/office/drawing/2010/main"/>
              </a:ext>
            </a:extLst>
          </a:blip>
          <a:stretch>
            <a:fillRect/>
          </a:stretch>
        </p:blipFill>
        <p:spPr>
          <a:xfrm>
            <a:off x="0" y="5042647"/>
            <a:ext cx="2850776" cy="1815353"/>
          </a:xfrm>
          <a:prstGeom prst="rect">
            <a:avLst/>
          </a:prstGeom>
          <a:noFill/>
          <a:ln>
            <a:noFill/>
          </a:ln>
        </p:spPr>
      </p:pic>
      <p:pic>
        <p:nvPicPr>
          <p:cNvPr id="11" name="Google Shape;249;p15">
            <a:extLst>
              <a:ext uri="{FF2B5EF4-FFF2-40B4-BE49-F238E27FC236}">
                <a16:creationId xmlns:a16="http://schemas.microsoft.com/office/drawing/2014/main" id="{D1C2835E-0068-BF86-B708-69034ED5FE59}"/>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rot="5400000">
            <a:off x="506994" y="1183693"/>
            <a:ext cx="1832441" cy="2846431"/>
          </a:xfrm>
          <a:prstGeom prst="rect">
            <a:avLst/>
          </a:prstGeom>
          <a:noFill/>
          <a:ln>
            <a:noFill/>
          </a:ln>
        </p:spPr>
      </p:pic>
      <p:pic>
        <p:nvPicPr>
          <p:cNvPr id="12" name="Google Shape;276;g38cbc1863c9_1_17">
            <a:extLst>
              <a:ext uri="{FF2B5EF4-FFF2-40B4-BE49-F238E27FC236}">
                <a16:creationId xmlns:a16="http://schemas.microsoft.com/office/drawing/2014/main" id="{75D9FEF6-3BFB-7BDD-03CD-5F4106B03775}"/>
              </a:ext>
            </a:extLst>
          </p:cNvPr>
          <p:cNvPicPr preferRelativeResize="0"/>
          <p:nvPr/>
        </p:nvPicPr>
        <p:blipFill>
          <a:blip r:embed="rId15" cstate="screen">
            <a:alphaModFix/>
            <a:extLst>
              <a:ext uri="{28A0092B-C50C-407E-A947-70E740481C1C}">
                <a14:useLocalDpi xmlns:a14="http://schemas.microsoft.com/office/drawing/2010/main"/>
              </a:ext>
            </a:extLst>
          </a:blip>
          <a:stretch>
            <a:fillRect/>
          </a:stretch>
        </p:blipFill>
        <p:spPr>
          <a:xfrm>
            <a:off x="-19832" y="40601"/>
            <a:ext cx="2866261" cy="1650086"/>
          </a:xfrm>
          <a:prstGeom prst="rect">
            <a:avLst/>
          </a:prstGeom>
          <a:noFill/>
          <a:ln>
            <a:noFill/>
          </a:ln>
        </p:spPr>
      </p:pic>
      <p:pic>
        <p:nvPicPr>
          <p:cNvPr id="13" name="Google Shape;277;g38cbc1863c9_1_17" title="Logo 1T (1).png">
            <a:extLst>
              <a:ext uri="{FF2B5EF4-FFF2-40B4-BE49-F238E27FC236}">
                <a16:creationId xmlns:a16="http://schemas.microsoft.com/office/drawing/2014/main" id="{13E151B6-233C-E0AA-DC8D-5ABA8C8E5B0B}"/>
              </a:ext>
            </a:extLst>
          </p:cNvPr>
          <p:cNvPicPr preferRelativeResize="0"/>
          <p:nvPr/>
        </p:nvPicPr>
        <p:blipFill>
          <a:blip r:embed="rId16" cstate="screen">
            <a:alphaModFix/>
            <a:extLst>
              <a:ext uri="{28A0092B-C50C-407E-A947-70E740481C1C}">
                <a14:useLocalDpi xmlns:a14="http://schemas.microsoft.com/office/drawing/2010/main"/>
              </a:ext>
            </a:extLst>
          </a:blip>
          <a:stretch>
            <a:fillRect/>
          </a:stretch>
        </p:blipFill>
        <p:spPr>
          <a:xfrm>
            <a:off x="888017" y="0"/>
            <a:ext cx="944943" cy="967590"/>
          </a:xfrm>
          <a:prstGeom prst="rect">
            <a:avLst/>
          </a:prstGeom>
          <a:noFill/>
          <a:ln>
            <a:noFill/>
          </a:ln>
        </p:spPr>
      </p:pic>
    </p:spTree>
    <p:extLst>
      <p:ext uri="{BB962C8B-B14F-4D97-AF65-F5344CB8AC3E}">
        <p14:creationId xmlns:p14="http://schemas.microsoft.com/office/powerpoint/2010/main" val="3618837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graphicEl>
                                              <a:dgm id="{68029382-787D-7148-8C50-3D8B78B225EB}"/>
                                            </p:graphicEl>
                                          </p:spTgt>
                                        </p:tgtEl>
                                        <p:attrNameLst>
                                          <p:attrName>style.visibility</p:attrName>
                                        </p:attrNameLst>
                                      </p:cBhvr>
                                      <p:to>
                                        <p:strVal val="visible"/>
                                      </p:to>
                                    </p:set>
                                    <p:animEffect transition="in" filter="dissolve">
                                      <p:cBhvr>
                                        <p:cTn id="12" dur="500"/>
                                        <p:tgtEl>
                                          <p:spTgt spid="9">
                                            <p:graphicEl>
                                              <a:dgm id="{68029382-787D-7148-8C50-3D8B78B225E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graphicEl>
                                              <a:dgm id="{5332368A-19D9-1944-A7E4-09B1BA7D1EA9}"/>
                                            </p:graphicEl>
                                          </p:spTgt>
                                        </p:tgtEl>
                                        <p:attrNameLst>
                                          <p:attrName>style.visibility</p:attrName>
                                        </p:attrNameLst>
                                      </p:cBhvr>
                                      <p:to>
                                        <p:strVal val="visible"/>
                                      </p:to>
                                    </p:set>
                                    <p:animEffect transition="in" filter="dissolve">
                                      <p:cBhvr>
                                        <p:cTn id="17" dur="500"/>
                                        <p:tgtEl>
                                          <p:spTgt spid="9">
                                            <p:graphicEl>
                                              <a:dgm id="{5332368A-19D9-1944-A7E4-09B1BA7D1EA9}"/>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graphicEl>
                                              <a:dgm id="{9E8E5384-9091-D14E-9224-7D9B994EA59C}"/>
                                            </p:graphicEl>
                                          </p:spTgt>
                                        </p:tgtEl>
                                        <p:attrNameLst>
                                          <p:attrName>style.visibility</p:attrName>
                                        </p:attrNameLst>
                                      </p:cBhvr>
                                      <p:to>
                                        <p:strVal val="visible"/>
                                      </p:to>
                                    </p:set>
                                    <p:animEffect transition="in" filter="dissolve">
                                      <p:cBhvr>
                                        <p:cTn id="22" dur="500"/>
                                        <p:tgtEl>
                                          <p:spTgt spid="9">
                                            <p:graphicEl>
                                              <a:dgm id="{9E8E5384-9091-D14E-9224-7D9B994EA59C}"/>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
                                            <p:graphicEl>
                                              <a:dgm id="{CFDC916C-71AE-5A46-914D-C3A86ABC46BB}"/>
                                            </p:graphicEl>
                                          </p:spTgt>
                                        </p:tgtEl>
                                        <p:attrNameLst>
                                          <p:attrName>style.visibility</p:attrName>
                                        </p:attrNameLst>
                                      </p:cBhvr>
                                      <p:to>
                                        <p:strVal val="visible"/>
                                      </p:to>
                                    </p:set>
                                    <p:animEffect transition="in" filter="dissolve">
                                      <p:cBhvr>
                                        <p:cTn id="27" dur="500"/>
                                        <p:tgtEl>
                                          <p:spTgt spid="9">
                                            <p:graphicEl>
                                              <a:dgm id="{CFDC916C-71AE-5A46-914D-C3A86ABC46B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
                                            <p:graphicEl>
                                              <a:dgm id="{2B2B7866-8A1D-E449-B2FB-DFC3678908B4}"/>
                                            </p:graphicEl>
                                          </p:spTgt>
                                        </p:tgtEl>
                                        <p:attrNameLst>
                                          <p:attrName>style.visibility</p:attrName>
                                        </p:attrNameLst>
                                      </p:cBhvr>
                                      <p:to>
                                        <p:strVal val="visible"/>
                                      </p:to>
                                    </p:set>
                                    <p:animEffect transition="in" filter="dissolve">
                                      <p:cBhvr>
                                        <p:cTn id="32" dur="500"/>
                                        <p:tgtEl>
                                          <p:spTgt spid="9">
                                            <p:graphicEl>
                                              <a:dgm id="{2B2B7866-8A1D-E449-B2FB-DFC3678908B4}"/>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9">
                                            <p:graphicEl>
                                              <a:dgm id="{530A9006-4616-E348-ADF0-6D9A8FCD6F10}"/>
                                            </p:graphicEl>
                                          </p:spTgt>
                                        </p:tgtEl>
                                        <p:attrNameLst>
                                          <p:attrName>style.visibility</p:attrName>
                                        </p:attrNameLst>
                                      </p:cBhvr>
                                      <p:to>
                                        <p:strVal val="visible"/>
                                      </p:to>
                                    </p:set>
                                    <p:animEffect transition="in" filter="dissolve">
                                      <p:cBhvr>
                                        <p:cTn id="37" dur="500"/>
                                        <p:tgtEl>
                                          <p:spTgt spid="9">
                                            <p:graphicEl>
                                              <a:dgm id="{530A9006-4616-E348-ADF0-6D9A8FCD6F10}"/>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9">
                                            <p:graphicEl>
                                              <a:dgm id="{8DC73A33-5373-E643-BE8B-3ED561628016}"/>
                                            </p:graphicEl>
                                          </p:spTgt>
                                        </p:tgtEl>
                                        <p:attrNameLst>
                                          <p:attrName>style.visibility</p:attrName>
                                        </p:attrNameLst>
                                      </p:cBhvr>
                                      <p:to>
                                        <p:strVal val="visible"/>
                                      </p:to>
                                    </p:set>
                                    <p:animEffect transition="in" filter="dissolve">
                                      <p:cBhvr>
                                        <p:cTn id="42" dur="500"/>
                                        <p:tgtEl>
                                          <p:spTgt spid="9">
                                            <p:graphicEl>
                                              <a:dgm id="{8DC73A33-5373-E643-BE8B-3ED561628016}"/>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9">
                                            <p:graphicEl>
                                              <a:dgm id="{6B3EE31A-4D04-BD46-87FC-356A5AE73059}"/>
                                            </p:graphicEl>
                                          </p:spTgt>
                                        </p:tgtEl>
                                        <p:attrNameLst>
                                          <p:attrName>style.visibility</p:attrName>
                                        </p:attrNameLst>
                                      </p:cBhvr>
                                      <p:to>
                                        <p:strVal val="visible"/>
                                      </p:to>
                                    </p:set>
                                    <p:animEffect transition="in" filter="dissolve">
                                      <p:cBhvr>
                                        <p:cTn id="47" dur="500"/>
                                        <p:tgtEl>
                                          <p:spTgt spid="9">
                                            <p:graphicEl>
                                              <a:dgm id="{6B3EE31A-4D04-BD46-87FC-356A5AE73059}"/>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9">
                                            <p:graphicEl>
                                              <a:dgm id="{BEC12404-C438-334B-A956-1280B28115B2}"/>
                                            </p:graphicEl>
                                          </p:spTgt>
                                        </p:tgtEl>
                                        <p:attrNameLst>
                                          <p:attrName>style.visibility</p:attrName>
                                        </p:attrNameLst>
                                      </p:cBhvr>
                                      <p:to>
                                        <p:strVal val="visible"/>
                                      </p:to>
                                    </p:set>
                                    <p:animEffect transition="in" filter="dissolve">
                                      <p:cBhvr>
                                        <p:cTn id="52" dur="500"/>
                                        <p:tgtEl>
                                          <p:spTgt spid="9">
                                            <p:graphicEl>
                                              <a:dgm id="{BEC12404-C438-334B-A956-1280B28115B2}"/>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9">
                                            <p:graphicEl>
                                              <a:dgm id="{73595B50-EA19-4446-A196-B8A8E1112A64}"/>
                                            </p:graphicEl>
                                          </p:spTgt>
                                        </p:tgtEl>
                                        <p:attrNameLst>
                                          <p:attrName>style.visibility</p:attrName>
                                        </p:attrNameLst>
                                      </p:cBhvr>
                                      <p:to>
                                        <p:strVal val="visible"/>
                                      </p:to>
                                    </p:set>
                                    <p:animEffect transition="in" filter="dissolve">
                                      <p:cBhvr>
                                        <p:cTn id="57" dur="500"/>
                                        <p:tgtEl>
                                          <p:spTgt spid="9">
                                            <p:graphicEl>
                                              <a:dgm id="{73595B50-EA19-4446-A196-B8A8E1112A64}"/>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9">
                                            <p:graphicEl>
                                              <a:dgm id="{E7B8B9C7-9C8B-F448-BB8D-069099B21156}"/>
                                            </p:graphicEl>
                                          </p:spTgt>
                                        </p:tgtEl>
                                        <p:attrNameLst>
                                          <p:attrName>style.visibility</p:attrName>
                                        </p:attrNameLst>
                                      </p:cBhvr>
                                      <p:to>
                                        <p:strVal val="visible"/>
                                      </p:to>
                                    </p:set>
                                    <p:animEffect transition="in" filter="dissolve">
                                      <p:cBhvr>
                                        <p:cTn id="62" dur="500"/>
                                        <p:tgtEl>
                                          <p:spTgt spid="9">
                                            <p:graphicEl>
                                              <a:dgm id="{E7B8B9C7-9C8B-F448-BB8D-069099B2115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9" grpId="0">
        <p:bldSub>
          <a:bldDgm bld="lvlOne"/>
        </p:bldSub>
      </p:bldGraphic>
    </p:bldLst>
  </p:timing>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1658</TotalTime>
  <Words>2497</Words>
  <Application>Microsoft Macintosh PowerPoint</Application>
  <PresentationFormat>Panorámica</PresentationFormat>
  <Paragraphs>217</Paragraphs>
  <Slides>22</Slides>
  <Notes>16</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22</vt:i4>
      </vt:variant>
    </vt:vector>
  </HeadingPairs>
  <TitlesOfParts>
    <vt:vector size="31" baseType="lpstr">
      <vt:lpstr>Aptos</vt:lpstr>
      <vt:lpstr>Aptos Display</vt:lpstr>
      <vt:lpstr>Arial</vt:lpstr>
      <vt:lpstr>Calibri</vt:lpstr>
      <vt:lpstr>Nunito</vt:lpstr>
      <vt:lpstr>Times-Roman</vt:lpstr>
      <vt:lpstr>Verdana</vt:lpstr>
      <vt:lpstr>Wingdings</vt:lpstr>
      <vt:lpstr>1_Tema de Office</vt:lpstr>
      <vt:lpstr>Imaginarios escolares sobre IA: representaciones y desafíos</vt:lpstr>
      <vt:lpstr>La escuela y el tecnofetichismo</vt:lpstr>
      <vt:lpstr>Relatos de la  tecnoescuela </vt:lpstr>
      <vt:lpstr>Presentación de PowerPoint</vt:lpstr>
      <vt:lpstr>Tres constantes históricas</vt:lpstr>
      <vt:lpstr>¿Por qué hablar de  imaginarios?</vt:lpstr>
      <vt:lpstr>De los imaginarios sociotécnicos a los imaginarios escolares...</vt:lpstr>
      <vt:lpstr>Presentación de PowerPoint</vt:lpstr>
      <vt:lpstr>Método</vt:lpstr>
      <vt:lpstr>Sobre los participantes…</vt:lpstr>
      <vt:lpstr>Actividades escolares</vt:lpstr>
      <vt:lpstr>Aprendizaje autónomo</vt:lpstr>
      <vt:lpstr>Consejos psicológicos</vt:lpstr>
      <vt:lpstr>Entretenimiento y socialización</vt:lpstr>
      <vt:lpstr>… ¿y cómo la  imaginan?</vt:lpstr>
      <vt:lpstr>La IA tiene cuerpo</vt:lpstr>
      <vt:lpstr>La IA ocupa un lugar de poder</vt:lpstr>
      <vt:lpstr>La IA antropomorfa</vt:lpstr>
      <vt:lpstr>La IA como espejo</vt:lpstr>
      <vt:lpstr>4 fracturas que curar…</vt:lpstr>
      <vt:lpstr>4 fracturas  que atender…</vt:lpstr>
      <vt:lpstr>Hacia una alfabetización situada de los imaginarios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MATEUS BOREA JULIO CESAR</dc:creator>
  <cp:lastModifiedBy>TOMÁS DURÁN BECERRA</cp:lastModifiedBy>
  <cp:revision>4</cp:revision>
  <dcterms:created xsi:type="dcterms:W3CDTF">2026-04-14T13:51:44Z</dcterms:created>
  <dcterms:modified xsi:type="dcterms:W3CDTF">2026-04-15T22:01:11Z</dcterms:modified>
</cp:coreProperties>
</file>