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8F02C-56A5-0B2C-27D6-8D367FAC0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015E18-4583-73BF-FB88-26A3E6147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5367F2-37E5-5AB8-77E7-F45C9B383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DE0319-06C0-7FCE-CE54-4F01029B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A5AC8B-ACE6-EF1D-340C-3B7EC1741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56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A200E-3500-4FC9-C626-9DE52C800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3E3811-B379-6AC0-DCD0-AB4DE0284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465A5B-7EFA-0B24-8AE5-812587964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983B6A-F9E1-7158-FE86-CC280509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5F795F-7F58-1F5D-D935-FA641750A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8465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A312F5A-3A59-AEE9-9AE0-D7ECFCD37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9D47BE9-39D6-0148-D326-D94EE7196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FF97B2-1648-C0A9-5290-4844392BE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C7E793-BDC8-8631-AFB3-CC701422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75385F-94E1-4A9B-43AF-4F8ECE2C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535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08452-D294-6ADD-DF4A-3064F56D2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7C3844-7863-AB32-B006-A175705B5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115AD1-E414-A6CA-3612-5C26035E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CBA76A-65FB-1387-4EBC-4E69A408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829716-FC0B-3FB1-2A92-A2B27EAE7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878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C0E34B-C24A-C97D-0C53-D815138B6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59B8E7E-4B27-8BEC-490E-D1184DB2A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A3EE90-70A1-FD1D-F601-630028E3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D93D4D-2890-0A7D-EB1C-D99320CC4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C898AE-079E-D62C-2E6D-E000AD6B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945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CA5F0-9075-F8C0-BFA5-3495596F5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461094-9F7E-9D88-6C6D-7525AC3BE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94A83F-0DF4-AC3A-CC25-B36DE7F09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6F7CC1-2254-0ED8-51ED-2D825E333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4EB1FA-0EE2-D5EF-EA6D-63675ECF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BAD568-B98B-AC88-FD94-5AA543308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2681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CD0A7-E6E0-F0CB-249B-43E6C5FA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1F4841-D3D4-1667-DFD6-A9EBDED7C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E2D78B-BC32-E39B-8677-C5CC3D9FD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6DC798-7938-8F84-5EDC-8E73A41631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3470B8-12AC-6F0B-0F8A-F7E3A4E5A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7113A9-F5A6-3C46-A12E-CA6547B5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0FB11E-A20C-B42F-E1B2-A3BD85AA6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A86CF38-FA1F-C5D5-08D7-CA18C997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871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1F832A-FB2F-3A3C-9337-E78E0DC37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C40A3-A572-107A-DE98-FF65B3904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499F95-F4F2-B46D-5FC8-C4E13FD66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9B21754-DADE-F591-748E-4373020B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663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83806B-E01C-1CC9-BA21-90348CA81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8E5430-6C42-2D2D-8BFD-AC3873B45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F07D311-DFC1-5AB5-E8FA-0BBEEF271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258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E75B5-035D-B9DF-C32C-03BDDF526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E5597E-6D7B-A201-EFCA-2F3FE503C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5A014E-ECA5-B677-7662-8E3665756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B06601-0BA5-4356-0694-0D8FF112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39099D-3776-3116-5507-8E600095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05F41C-15F2-9C72-CD60-61CC187B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32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A9667-C673-61C2-21B9-C5912729B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09BFC0-F991-E5A0-2416-C8DBB1B8D6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EC5D14-4119-B66B-5160-DB840117F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DE7FCD-8702-9A40-CA34-222CAEEC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E2CA43-D97B-D718-40EE-7AFD0B70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B86E4E-5731-DC7E-F193-5E5EE946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170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B789EC2-9FE0-9C50-B493-E13DE0E49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729123-F9C4-077F-EB0A-49674E941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B43774-84DD-107A-69C9-3F08322D6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3F3CF-C543-454D-AF4F-94B0891D116F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86C2D8-9F24-A860-EE50-A1F519B5D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866A7-9792-F8BD-718C-3A8ECF6412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B44F60-F470-4968-B18B-6EF29C6419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984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780584" y="4679177"/>
            <a:ext cx="1089474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bg1"/>
                </a:solidFill>
              </a:rPr>
              <a:t>Panel </a:t>
            </a:r>
          </a:p>
          <a:p>
            <a:r>
              <a:rPr lang="es-ES" sz="2800" b="1" dirty="0" err="1">
                <a:solidFill>
                  <a:schemeClr val="bg1"/>
                </a:solidFill>
              </a:rPr>
              <a:t>Nanoinnovaciones</a:t>
            </a:r>
            <a:r>
              <a:rPr lang="es-ES" sz="2800" b="1" dirty="0">
                <a:solidFill>
                  <a:schemeClr val="bg1"/>
                </a:solidFill>
              </a:rPr>
              <a:t>: resultado de procesos de formación MD en IA.</a:t>
            </a:r>
            <a:endParaRPr lang="es-ES_tradnl" sz="5400" b="1" dirty="0">
              <a:solidFill>
                <a:schemeClr val="bg1"/>
              </a:solidFill>
              <a:cs typeface="Poppins Medium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Panorámica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Poppins Medium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YADIRA SANCHEZ VELANDIA</dc:creator>
  <cp:lastModifiedBy>YADIRA SANCHEZ VELANDIA</cp:lastModifiedBy>
  <cp:revision>1</cp:revision>
  <dcterms:created xsi:type="dcterms:W3CDTF">2026-04-16T21:38:57Z</dcterms:created>
  <dcterms:modified xsi:type="dcterms:W3CDTF">2026-04-16T21:42:56Z</dcterms:modified>
</cp:coreProperties>
</file>