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8288000" cy="10287000"/>
  <p:notesSz cx="6858000" cy="9144000"/>
  <p:embeddedFontLst>
    <p:embeddedFont>
      <p:font typeface="Poppins" panose="00000500000000000000" pitchFamily="2" charset="0"/>
      <p:regular r:id="rId7"/>
      <p:bold r:id="rId8"/>
      <p:italic r:id="rId9"/>
      <p:boldItalic r:id="rId10"/>
    </p:embeddedFont>
    <p:embeddedFont>
      <p:font typeface="Poppins Bold" panose="00000800000000000000" pitchFamily="2" charset="0"/>
      <p:regular r:id="rId11"/>
      <p:bold r:id="rId12"/>
    </p:embeddedFont>
    <p:embeddedFont>
      <p:font typeface="Poppins Italics" panose="020B0604020202020204" charset="0"/>
      <p:regular r:id="rId13"/>
    </p:embeddedFont>
    <p:embeddedFont>
      <p:font typeface="Poppins Medium" panose="00000600000000000000" pitchFamily="2" charset="0"/>
      <p:regular r:id="rId14"/>
      <p:italic r:id="rId15"/>
    </p:embeddedFont>
    <p:embeddedFont>
      <p:font typeface="TT Rounds Neue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835F55-5930-668E-FB6E-A4E91BB3235A}" v="19" dt="2026-04-16T21:48:15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89" autoAdjust="0"/>
  </p:normalViewPr>
  <p:slideViewPr>
    <p:cSldViewPr>
      <p:cViewPr varScale="1">
        <p:scale>
          <a:sx n="26" d="100"/>
          <a:sy n="26" d="100"/>
        </p:scale>
        <p:origin x="72" y="712"/>
      </p:cViewPr>
      <p:guideLst>
        <p:guide orient="horz" pos="3240"/>
        <p:guide pos="5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DIRA SANCHEZ VELANDIA" userId="S::ysanchez@uniminuto.edu::3ade2200-0d7d-4dfd-a20c-a09fa2e8c636" providerId="AD" clId="Web-{B7835F55-5930-668E-FB6E-A4E91BB3235A}"/>
    <pc:docChg chg="addSld modSld">
      <pc:chgData name="YADIRA SANCHEZ VELANDIA" userId="S::ysanchez@uniminuto.edu::3ade2200-0d7d-4dfd-a20c-a09fa2e8c636" providerId="AD" clId="Web-{B7835F55-5930-668E-FB6E-A4E91BB3235A}" dt="2026-04-16T21:48:08.328" v="8" actId="20577"/>
      <pc:docMkLst>
        <pc:docMk/>
      </pc:docMkLst>
      <pc:sldChg chg="modSp add">
        <pc:chgData name="YADIRA SANCHEZ VELANDIA" userId="S::ysanchez@uniminuto.edu::3ade2200-0d7d-4dfd-a20c-a09fa2e8c636" providerId="AD" clId="Web-{B7835F55-5930-668E-FB6E-A4E91BB3235A}" dt="2026-04-16T21:48:08.328" v="8" actId="20577"/>
        <pc:sldMkLst>
          <pc:docMk/>
          <pc:sldMk cId="0" sldId="256"/>
        </pc:sldMkLst>
        <pc:spChg chg="mod">
          <ac:chgData name="YADIRA SANCHEZ VELANDIA" userId="S::ysanchez@uniminuto.edu::3ade2200-0d7d-4dfd-a20c-a09fa2e8c636" providerId="AD" clId="Web-{B7835F55-5930-668E-FB6E-A4E91BB3235A}" dt="2026-04-16T21:48:08.328" v="8" actId="20577"/>
          <ac:spMkLst>
            <pc:docMk/>
            <pc:sldMk cId="0" sldId="256"/>
            <ac:spMk id="4" creationId="{B5B713B2-6409-32B9-150D-1BB4B18E25C9}"/>
          </ac:spMkLst>
        </pc:spChg>
      </pc:sldChg>
    </pc:docChg>
  </pc:docChgLst>
  <pc:docChgLst>
    <pc:chgData clId="Web-{B7835F55-5930-668E-FB6E-A4E91BB3235A}"/>
    <pc:docChg chg="delSld">
      <pc:chgData name="" userId="" providerId="" clId="Web-{B7835F55-5930-668E-FB6E-A4E91BB3235A}" dt="2026-04-16T21:47:50.640" v="0"/>
      <pc:docMkLst>
        <pc:docMk/>
      </pc:docMkLst>
      <pc:sldChg chg="del">
        <pc:chgData name="" userId="" providerId="" clId="Web-{B7835F55-5930-668E-FB6E-A4E91BB3235A}" dt="2026-04-16T21:47:50.640" v="0"/>
        <pc:sldMkLst>
          <pc:docMk/>
          <pc:sldMk cId="0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sv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2438400" y="7353300"/>
            <a:ext cx="1386840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9600">
                <a:solidFill>
                  <a:schemeClr val="bg1"/>
                </a:solidFill>
                <a:latin typeface="Poppins Medium"/>
                <a:cs typeface="Poppins Medium"/>
              </a:rPr>
              <a:t>CIUDADANÍA</a:t>
            </a:r>
            <a:r>
              <a:rPr lang="es-ES_tradnl" sz="6000" dirty="0">
                <a:solidFill>
                  <a:schemeClr val="bg1"/>
                </a:solidFill>
                <a:latin typeface="Poppins Medium"/>
                <a:cs typeface="Poppins Medium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1C9627A-64F4-C45B-11CB-DA29BD058DAF}"/>
              </a:ext>
            </a:extLst>
          </p:cNvPr>
          <p:cNvSpPr/>
          <p:nvPr/>
        </p:nvSpPr>
        <p:spPr>
          <a:xfrm>
            <a:off x="6446432" y="8616916"/>
            <a:ext cx="5567004" cy="464612"/>
          </a:xfrm>
          <a:custGeom>
            <a:avLst/>
            <a:gdLst/>
            <a:ahLst/>
            <a:cxnLst/>
            <a:rect l="l" t="t" r="r" b="b"/>
            <a:pathLst>
              <a:path w="5567004" h="464612">
                <a:moveTo>
                  <a:pt x="0" y="0"/>
                </a:moveTo>
                <a:lnTo>
                  <a:pt x="5567004" y="0"/>
                </a:lnTo>
                <a:lnTo>
                  <a:pt x="5567004" y="464612"/>
                </a:lnTo>
                <a:lnTo>
                  <a:pt x="0" y="464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5999"/>
            </a:blip>
            <a:stretch>
              <a:fillRect t="-33983" b="-4375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14D07D-1444-728E-A67E-BB672D2250FD}"/>
              </a:ext>
            </a:extLst>
          </p:cNvPr>
          <p:cNvGrpSpPr/>
          <p:nvPr/>
        </p:nvGrpSpPr>
        <p:grpSpPr>
          <a:xfrm>
            <a:off x="5579772" y="1071476"/>
            <a:ext cx="7290755" cy="7290755"/>
            <a:chOff x="0" y="0"/>
            <a:chExt cx="812800" cy="8128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2B9249B-7ADE-C850-6CC9-4A0D43AF302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271" r="-10061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E0A6B78-FAF7-CB6D-9B88-454B505BF502}"/>
              </a:ext>
            </a:extLst>
          </p:cNvPr>
          <p:cNvGrpSpPr/>
          <p:nvPr/>
        </p:nvGrpSpPr>
        <p:grpSpPr>
          <a:xfrm rot="387345">
            <a:off x="13137676" y="4561352"/>
            <a:ext cx="4945843" cy="4945843"/>
            <a:chOff x="0" y="0"/>
            <a:chExt cx="812800" cy="8128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5D7054C-FE58-9A7C-036F-4F7815B221E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b="-7777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92C60D9-66A9-5773-5DD6-86A4D3E954C5}"/>
              </a:ext>
            </a:extLst>
          </p:cNvPr>
          <p:cNvGrpSpPr/>
          <p:nvPr/>
        </p:nvGrpSpPr>
        <p:grpSpPr>
          <a:xfrm rot="-136000">
            <a:off x="467374" y="4829062"/>
            <a:ext cx="4410424" cy="4410424"/>
            <a:chOff x="0" y="0"/>
            <a:chExt cx="812800" cy="812800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665A987-7B5E-B48B-5C73-3FA3D776A59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t="-50713" r="-1933" b="-30501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B477DB32-547C-9058-4D68-52F400469EF4}"/>
              </a:ext>
            </a:extLst>
          </p:cNvPr>
          <p:cNvSpPr/>
          <p:nvPr/>
        </p:nvSpPr>
        <p:spPr>
          <a:xfrm>
            <a:off x="541706" y="4028343"/>
            <a:ext cx="4672299" cy="389942"/>
          </a:xfrm>
          <a:custGeom>
            <a:avLst/>
            <a:gdLst/>
            <a:ahLst/>
            <a:cxnLst/>
            <a:rect l="l" t="t" r="r" b="b"/>
            <a:pathLst>
              <a:path w="4672299" h="389942">
                <a:moveTo>
                  <a:pt x="0" y="0"/>
                </a:moveTo>
                <a:lnTo>
                  <a:pt x="4672300" y="0"/>
                </a:lnTo>
                <a:lnTo>
                  <a:pt x="4672300" y="389941"/>
                </a:lnTo>
                <a:lnTo>
                  <a:pt x="0" y="3899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</a:blip>
            <a:stretch>
              <a:fillRect t="-33983" b="-43750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3926AB8-BA67-7A08-9D29-4147342363F6}"/>
              </a:ext>
            </a:extLst>
          </p:cNvPr>
          <p:cNvSpPr/>
          <p:nvPr/>
        </p:nvSpPr>
        <p:spPr>
          <a:xfrm>
            <a:off x="7763793" y="8609596"/>
            <a:ext cx="1673979" cy="1430764"/>
          </a:xfrm>
          <a:custGeom>
            <a:avLst/>
            <a:gdLst/>
            <a:ahLst/>
            <a:cxnLst/>
            <a:rect l="l" t="t" r="r" b="b"/>
            <a:pathLst>
              <a:path w="1673979" h="1430764">
                <a:moveTo>
                  <a:pt x="0" y="0"/>
                </a:moveTo>
                <a:lnTo>
                  <a:pt x="1673979" y="0"/>
                </a:lnTo>
                <a:lnTo>
                  <a:pt x="1673979" y="1430764"/>
                </a:lnTo>
                <a:lnTo>
                  <a:pt x="0" y="14307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522" r="-3230" b="-2606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F260B2C8-A9D9-8EDC-19D0-D5FBDB396CB3}"/>
              </a:ext>
            </a:extLst>
          </p:cNvPr>
          <p:cNvSpPr/>
          <p:nvPr/>
        </p:nvSpPr>
        <p:spPr>
          <a:xfrm>
            <a:off x="9575346" y="8893754"/>
            <a:ext cx="2598776" cy="862449"/>
          </a:xfrm>
          <a:custGeom>
            <a:avLst/>
            <a:gdLst/>
            <a:ahLst/>
            <a:cxnLst/>
            <a:rect l="l" t="t" r="r" b="b"/>
            <a:pathLst>
              <a:path w="2598776" h="862449">
                <a:moveTo>
                  <a:pt x="0" y="0"/>
                </a:moveTo>
                <a:lnTo>
                  <a:pt x="2598775" y="0"/>
                </a:lnTo>
                <a:lnTo>
                  <a:pt x="2598775" y="862448"/>
                </a:lnTo>
                <a:lnTo>
                  <a:pt x="0" y="8624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6574" b="-32921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7B023445-FD47-E851-347C-035C9D161B35}"/>
              </a:ext>
            </a:extLst>
          </p:cNvPr>
          <p:cNvSpPr/>
          <p:nvPr/>
        </p:nvSpPr>
        <p:spPr>
          <a:xfrm>
            <a:off x="12311695" y="8609596"/>
            <a:ext cx="1364730" cy="1430764"/>
          </a:xfrm>
          <a:custGeom>
            <a:avLst/>
            <a:gdLst/>
            <a:ahLst/>
            <a:cxnLst/>
            <a:rect l="l" t="t" r="r" b="b"/>
            <a:pathLst>
              <a:path w="1364730" h="1430764">
                <a:moveTo>
                  <a:pt x="0" y="0"/>
                </a:moveTo>
                <a:lnTo>
                  <a:pt x="1364730" y="0"/>
                </a:lnTo>
                <a:lnTo>
                  <a:pt x="1364730" y="1430764"/>
                </a:lnTo>
                <a:lnTo>
                  <a:pt x="0" y="14307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419" r="-241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EE83C370-6996-BF27-7927-A38C7F7C1A1F}"/>
              </a:ext>
            </a:extLst>
          </p:cNvPr>
          <p:cNvSpPr/>
          <p:nvPr/>
        </p:nvSpPr>
        <p:spPr>
          <a:xfrm>
            <a:off x="6193887" y="8540138"/>
            <a:ext cx="1432333" cy="1569680"/>
          </a:xfrm>
          <a:custGeom>
            <a:avLst/>
            <a:gdLst/>
            <a:ahLst/>
            <a:cxnLst/>
            <a:rect l="l" t="t" r="r" b="b"/>
            <a:pathLst>
              <a:path w="1432333" h="1569680">
                <a:moveTo>
                  <a:pt x="0" y="0"/>
                </a:moveTo>
                <a:lnTo>
                  <a:pt x="1432332" y="0"/>
                </a:lnTo>
                <a:lnTo>
                  <a:pt x="1432332" y="1569680"/>
                </a:lnTo>
                <a:lnTo>
                  <a:pt x="0" y="15696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F97D85E-80CA-CA27-C363-5985D9886515}"/>
              </a:ext>
            </a:extLst>
          </p:cNvPr>
          <p:cNvSpPr/>
          <p:nvPr/>
        </p:nvSpPr>
        <p:spPr>
          <a:xfrm>
            <a:off x="4611575" y="8624787"/>
            <a:ext cx="1444738" cy="1400382"/>
          </a:xfrm>
          <a:custGeom>
            <a:avLst/>
            <a:gdLst/>
            <a:ahLst/>
            <a:cxnLst/>
            <a:rect l="l" t="t" r="r" b="b"/>
            <a:pathLst>
              <a:path w="1444738" h="1400382">
                <a:moveTo>
                  <a:pt x="0" y="0"/>
                </a:moveTo>
                <a:lnTo>
                  <a:pt x="1444738" y="0"/>
                </a:lnTo>
                <a:lnTo>
                  <a:pt x="1444738" y="1400382"/>
                </a:lnTo>
                <a:lnTo>
                  <a:pt x="0" y="14003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C89CAC19-C461-ABD4-037A-C095F75652E3}"/>
              </a:ext>
            </a:extLst>
          </p:cNvPr>
          <p:cNvSpPr/>
          <p:nvPr/>
        </p:nvSpPr>
        <p:spPr>
          <a:xfrm>
            <a:off x="290991" y="9323114"/>
            <a:ext cx="4672299" cy="389942"/>
          </a:xfrm>
          <a:custGeom>
            <a:avLst/>
            <a:gdLst/>
            <a:ahLst/>
            <a:cxnLst/>
            <a:rect l="l" t="t" r="r" b="b"/>
            <a:pathLst>
              <a:path w="4672299" h="389942">
                <a:moveTo>
                  <a:pt x="0" y="0"/>
                </a:moveTo>
                <a:lnTo>
                  <a:pt x="4672299" y="0"/>
                </a:lnTo>
                <a:lnTo>
                  <a:pt x="4672299" y="389942"/>
                </a:lnTo>
                <a:lnTo>
                  <a:pt x="0" y="3899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2000"/>
            </a:blip>
            <a:stretch>
              <a:fillRect t="-33983" b="-43750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3DEB1D1-BD01-6F11-B06B-8EE57E7526C1}"/>
              </a:ext>
            </a:extLst>
          </p:cNvPr>
          <p:cNvSpPr/>
          <p:nvPr/>
        </p:nvSpPr>
        <p:spPr>
          <a:xfrm>
            <a:off x="13072029" y="9518085"/>
            <a:ext cx="4672299" cy="389942"/>
          </a:xfrm>
          <a:custGeom>
            <a:avLst/>
            <a:gdLst/>
            <a:ahLst/>
            <a:cxnLst/>
            <a:rect l="l" t="t" r="r" b="b"/>
            <a:pathLst>
              <a:path w="4672299" h="389942">
                <a:moveTo>
                  <a:pt x="0" y="0"/>
                </a:moveTo>
                <a:lnTo>
                  <a:pt x="4672299" y="0"/>
                </a:lnTo>
                <a:lnTo>
                  <a:pt x="4672299" y="389942"/>
                </a:lnTo>
                <a:lnTo>
                  <a:pt x="0" y="3899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7000"/>
            </a:blip>
            <a:stretch>
              <a:fillRect t="-33983" b="-4375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449403-AA05-6A36-82B8-41F02398A4D5}"/>
              </a:ext>
            </a:extLst>
          </p:cNvPr>
          <p:cNvGrpSpPr/>
          <p:nvPr/>
        </p:nvGrpSpPr>
        <p:grpSpPr>
          <a:xfrm>
            <a:off x="1406197" y="942868"/>
            <a:ext cx="3103284" cy="3114246"/>
            <a:chOff x="0" y="0"/>
            <a:chExt cx="746027" cy="748662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F8643BA-1468-8873-2D8A-A6B2689776D1}"/>
                </a:ext>
              </a:extLst>
            </p:cNvPr>
            <p:cNvSpPr/>
            <p:nvPr/>
          </p:nvSpPr>
          <p:spPr>
            <a:xfrm>
              <a:off x="0" y="0"/>
              <a:ext cx="746027" cy="748662"/>
            </a:xfrm>
            <a:custGeom>
              <a:avLst/>
              <a:gdLst/>
              <a:ahLst/>
              <a:cxnLst/>
              <a:rect l="l" t="t" r="r" b="b"/>
              <a:pathLst>
                <a:path w="746027" h="748662">
                  <a:moveTo>
                    <a:pt x="373014" y="0"/>
                  </a:moveTo>
                  <a:cubicBezTo>
                    <a:pt x="167004" y="0"/>
                    <a:pt x="0" y="167594"/>
                    <a:pt x="0" y="374331"/>
                  </a:cubicBezTo>
                  <a:cubicBezTo>
                    <a:pt x="0" y="581069"/>
                    <a:pt x="167004" y="748662"/>
                    <a:pt x="373014" y="748662"/>
                  </a:cubicBezTo>
                  <a:cubicBezTo>
                    <a:pt x="579023" y="748662"/>
                    <a:pt x="746027" y="581069"/>
                    <a:pt x="746027" y="374331"/>
                  </a:cubicBezTo>
                  <a:cubicBezTo>
                    <a:pt x="746027" y="167594"/>
                    <a:pt x="579023" y="0"/>
                    <a:pt x="373014" y="0"/>
                  </a:cubicBezTo>
                  <a:close/>
                </a:path>
              </a:pathLst>
            </a:custGeom>
            <a:blipFill>
              <a:blip r:embed="rId13"/>
              <a:stretch>
                <a:fillRect l="-176" r="-17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AAF69E1-889E-3E86-F6B5-B7C398386D9F}"/>
              </a:ext>
            </a:extLst>
          </p:cNvPr>
          <p:cNvGrpSpPr/>
          <p:nvPr/>
        </p:nvGrpSpPr>
        <p:grpSpPr>
          <a:xfrm>
            <a:off x="13072029" y="468552"/>
            <a:ext cx="2833024" cy="2843031"/>
            <a:chOff x="0" y="0"/>
            <a:chExt cx="746027" cy="748662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AD0F9830-EDEE-F1CF-19E7-CCE6DD37034A}"/>
                </a:ext>
              </a:extLst>
            </p:cNvPr>
            <p:cNvSpPr/>
            <p:nvPr/>
          </p:nvSpPr>
          <p:spPr>
            <a:xfrm>
              <a:off x="0" y="0"/>
              <a:ext cx="746027" cy="748662"/>
            </a:xfrm>
            <a:custGeom>
              <a:avLst/>
              <a:gdLst/>
              <a:ahLst/>
              <a:cxnLst/>
              <a:rect l="l" t="t" r="r" b="b"/>
              <a:pathLst>
                <a:path w="746027" h="748662">
                  <a:moveTo>
                    <a:pt x="373014" y="0"/>
                  </a:moveTo>
                  <a:cubicBezTo>
                    <a:pt x="167004" y="0"/>
                    <a:pt x="0" y="167594"/>
                    <a:pt x="0" y="374331"/>
                  </a:cubicBezTo>
                  <a:cubicBezTo>
                    <a:pt x="0" y="581069"/>
                    <a:pt x="167004" y="748662"/>
                    <a:pt x="373014" y="748662"/>
                  </a:cubicBezTo>
                  <a:cubicBezTo>
                    <a:pt x="579023" y="748662"/>
                    <a:pt x="746027" y="581069"/>
                    <a:pt x="746027" y="374331"/>
                  </a:cubicBezTo>
                  <a:cubicBezTo>
                    <a:pt x="746027" y="167594"/>
                    <a:pt x="579023" y="0"/>
                    <a:pt x="373014" y="0"/>
                  </a:cubicBezTo>
                  <a:close/>
                </a:path>
              </a:pathLst>
            </a:custGeom>
            <a:blipFill>
              <a:blip r:embed="rId14"/>
              <a:stretch>
                <a:fillRect t="-16512" b="-1651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3" name="Freeform 22">
            <a:extLst>
              <a:ext uri="{FF2B5EF4-FFF2-40B4-BE49-F238E27FC236}">
                <a16:creationId xmlns:a16="http://schemas.microsoft.com/office/drawing/2014/main" id="{EFC509AC-AF5C-8356-8C76-D7EA4E4C85BF}"/>
              </a:ext>
            </a:extLst>
          </p:cNvPr>
          <p:cNvSpPr/>
          <p:nvPr/>
        </p:nvSpPr>
        <p:spPr>
          <a:xfrm>
            <a:off x="12152391" y="3383933"/>
            <a:ext cx="4672299" cy="389942"/>
          </a:xfrm>
          <a:custGeom>
            <a:avLst/>
            <a:gdLst/>
            <a:ahLst/>
            <a:cxnLst/>
            <a:rect l="l" t="t" r="r" b="b"/>
            <a:pathLst>
              <a:path w="4672299" h="389942">
                <a:moveTo>
                  <a:pt x="0" y="0"/>
                </a:moveTo>
                <a:lnTo>
                  <a:pt x="4672299" y="0"/>
                </a:lnTo>
                <a:lnTo>
                  <a:pt x="4672299" y="389942"/>
                </a:lnTo>
                <a:lnTo>
                  <a:pt x="0" y="3899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</a:blip>
            <a:stretch>
              <a:fillRect t="-33983" b="-43750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4" name="Freeform 2">
            <a:extLst>
              <a:ext uri="{FF2B5EF4-FFF2-40B4-BE49-F238E27FC236}">
                <a16:creationId xmlns:a16="http://schemas.microsoft.com/office/drawing/2014/main" id="{FF69F252-B962-8DF7-2E4B-3BF0BC4CE31D}"/>
              </a:ext>
            </a:extLst>
          </p:cNvPr>
          <p:cNvSpPr/>
          <p:nvPr/>
        </p:nvSpPr>
        <p:spPr>
          <a:xfrm>
            <a:off x="-306432" y="5624040"/>
            <a:ext cx="34262243" cy="4685768"/>
          </a:xfrm>
          <a:custGeom>
            <a:avLst/>
            <a:gdLst/>
            <a:ahLst/>
            <a:cxnLst/>
            <a:rect l="l" t="t" r="r" b="b"/>
            <a:pathLst>
              <a:path w="34262243" h="8142627">
                <a:moveTo>
                  <a:pt x="0" y="0"/>
                </a:moveTo>
                <a:lnTo>
                  <a:pt x="34262244" y="0"/>
                </a:lnTo>
                <a:lnTo>
                  <a:pt x="34262244" y="8142627"/>
                </a:lnTo>
                <a:lnTo>
                  <a:pt x="0" y="814262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19999"/>
            </a:blip>
            <a:stretch>
              <a:fillRect t="-110388"/>
            </a:stretch>
          </a:blipFill>
        </p:spPr>
        <p:txBody>
          <a:bodyPr/>
          <a:lstStyle/>
          <a:p>
            <a:endParaRPr lang="es-C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138C0-258E-7C4F-7C9E-5449B7CA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73F3F79-A601-069F-29A7-EF03DFE7D81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1872F34-41B8-C3EC-E3E5-4DB7D8901BD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9975C6-58AF-515D-F0FF-87C39C57E0E3}"/>
              </a:ext>
            </a:extLst>
          </p:cNvPr>
          <p:cNvSpPr txBox="1"/>
          <p:nvPr/>
        </p:nvSpPr>
        <p:spPr>
          <a:xfrm>
            <a:off x="4960927" y="2934395"/>
            <a:ext cx="7981341" cy="1236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2"/>
              </a:lnSpc>
            </a:pPr>
            <a:r>
              <a:rPr lang="en-US" sz="3031" i="1">
                <a:solidFill>
                  <a:srgbClr val="1B1B19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Consulta y aprende sobre el ejercicio del derecho con un lenguaje adaptado a el usuario → chat que orienta facilmente.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AD120E79-276D-1653-A76D-B79E3C497636}"/>
              </a:ext>
            </a:extLst>
          </p:cNvPr>
          <p:cNvSpPr txBox="1"/>
          <p:nvPr/>
        </p:nvSpPr>
        <p:spPr>
          <a:xfrm>
            <a:off x="6215134" y="1051825"/>
            <a:ext cx="11044166" cy="1835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96"/>
              </a:lnSpc>
            </a:pPr>
            <a:r>
              <a:rPr lang="en-US" sz="6725" b="1" spc="-262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Plataforma digital potenciada con </a:t>
            </a:r>
            <a:r>
              <a:rPr lang="en-US" sz="6725" b="1" spc="-262">
                <a:solidFill>
                  <a:srgbClr val="00ED97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Agentes IA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4BFDAA6-4555-4B91-26C7-72B87BD6240D}"/>
              </a:ext>
            </a:extLst>
          </p:cNvPr>
          <p:cNvSpPr txBox="1"/>
          <p:nvPr/>
        </p:nvSpPr>
        <p:spPr>
          <a:xfrm>
            <a:off x="4960927" y="4887797"/>
            <a:ext cx="7971537" cy="1629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2"/>
              </a:lnSpc>
            </a:pPr>
            <a:r>
              <a:rPr lang="en-US" sz="3031" i="1">
                <a:solidFill>
                  <a:srgbClr val="1B1B19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Diligencia documentos para el ejercicio de derechos de manera automatizada. Fácil, sin lenguaje complejo. → Asistente de redacción 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279DA6B9-DB97-8361-C4EC-2549ADF67490}"/>
              </a:ext>
            </a:extLst>
          </p:cNvPr>
          <p:cNvSpPr txBox="1"/>
          <p:nvPr/>
        </p:nvSpPr>
        <p:spPr>
          <a:xfrm>
            <a:off x="5090510" y="6976064"/>
            <a:ext cx="7932446" cy="1236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2"/>
              </a:lnSpc>
            </a:pPr>
            <a:r>
              <a:rPr lang="en-US" sz="3031" i="1">
                <a:solidFill>
                  <a:srgbClr val="1B1B19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Asistencia multimodal/multiagente (imagenes, texto, audio en tiempo real) para los requerimientos ciudadanos.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1DE08A2D-3DB1-0770-81B4-0B7639AED1F4}"/>
              </a:ext>
            </a:extLst>
          </p:cNvPr>
          <p:cNvSpPr txBox="1"/>
          <p:nvPr/>
        </p:nvSpPr>
        <p:spPr>
          <a:xfrm>
            <a:off x="5090510" y="8670075"/>
            <a:ext cx="7932446" cy="1236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22"/>
              </a:lnSpc>
            </a:pPr>
            <a:r>
              <a:rPr lang="en-US" sz="3031" i="1">
                <a:solidFill>
                  <a:srgbClr val="1B1B19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Conecta a potenciales clientes con asesores especializados → conecta con un abogado </a:t>
            </a: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6D434F5-D444-F329-B037-B7EAA601590E}"/>
              </a:ext>
            </a:extLst>
          </p:cNvPr>
          <p:cNvSpPr/>
          <p:nvPr/>
        </p:nvSpPr>
        <p:spPr>
          <a:xfrm rot="3864419">
            <a:off x="-1542145" y="-223101"/>
            <a:ext cx="5188632" cy="6004103"/>
          </a:xfrm>
          <a:custGeom>
            <a:avLst/>
            <a:gdLst/>
            <a:ahLst/>
            <a:cxnLst/>
            <a:rect l="l" t="t" r="r" b="b"/>
            <a:pathLst>
              <a:path w="5188632" h="6004103">
                <a:moveTo>
                  <a:pt x="0" y="0"/>
                </a:moveTo>
                <a:lnTo>
                  <a:pt x="5188633" y="0"/>
                </a:lnTo>
                <a:lnTo>
                  <a:pt x="5188633" y="6004103"/>
                </a:lnTo>
                <a:lnTo>
                  <a:pt x="0" y="6004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US" b="1" spc="-251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1</a:t>
            </a:r>
            <a:endParaRPr lang="es-CO"/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FED281EE-ACE8-8D5F-4DA6-C6AF4436695D}"/>
              </a:ext>
            </a:extLst>
          </p:cNvPr>
          <p:cNvSpPr txBox="1"/>
          <p:nvPr/>
        </p:nvSpPr>
        <p:spPr>
          <a:xfrm>
            <a:off x="-5648493" y="8828643"/>
            <a:ext cx="10609420" cy="899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13"/>
              </a:lnSpc>
            </a:pPr>
            <a:r>
              <a:rPr lang="en-US" sz="6461" b="1" spc="-251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4.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BD0B7B83-9034-67F5-40D1-7B7E824D90FE}"/>
              </a:ext>
            </a:extLst>
          </p:cNvPr>
          <p:cNvSpPr txBox="1"/>
          <p:nvPr/>
        </p:nvSpPr>
        <p:spPr>
          <a:xfrm>
            <a:off x="-5648493" y="7042739"/>
            <a:ext cx="10609420" cy="899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13"/>
              </a:lnSpc>
            </a:pPr>
            <a:r>
              <a:rPr lang="en-US" sz="6461" b="1" spc="-251" dirty="0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3.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971C06DC-DC0A-F3F5-E64F-FF963BF130E0}"/>
              </a:ext>
            </a:extLst>
          </p:cNvPr>
          <p:cNvSpPr txBox="1"/>
          <p:nvPr/>
        </p:nvSpPr>
        <p:spPr>
          <a:xfrm>
            <a:off x="-5739994" y="4991248"/>
            <a:ext cx="10609420" cy="899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13"/>
              </a:lnSpc>
            </a:pPr>
            <a:r>
              <a:rPr lang="en-US" sz="6461" b="1" spc="-251" dirty="0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2.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830B8DF-B975-BE23-3B2D-80DE13B40CDA}"/>
              </a:ext>
            </a:extLst>
          </p:cNvPr>
          <p:cNvSpPr txBox="1"/>
          <p:nvPr/>
        </p:nvSpPr>
        <p:spPr>
          <a:xfrm>
            <a:off x="-5787029" y="3001070"/>
            <a:ext cx="10609420" cy="899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13"/>
              </a:lnSpc>
            </a:pPr>
            <a:r>
              <a:rPr lang="en-US" sz="6461" b="1" spc="-251" dirty="0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1.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B56FCB0-4880-4150-4502-C431309E720D}"/>
              </a:ext>
            </a:extLst>
          </p:cNvPr>
          <p:cNvSpPr/>
          <p:nvPr/>
        </p:nvSpPr>
        <p:spPr>
          <a:xfrm>
            <a:off x="13272748" y="5489934"/>
            <a:ext cx="7068655" cy="6989300"/>
          </a:xfrm>
          <a:custGeom>
            <a:avLst/>
            <a:gdLst/>
            <a:ahLst/>
            <a:cxnLst/>
            <a:rect l="l" t="t" r="r" b="b"/>
            <a:pathLst>
              <a:path w="7068655" h="6989300">
                <a:moveTo>
                  <a:pt x="0" y="0"/>
                </a:moveTo>
                <a:lnTo>
                  <a:pt x="7068655" y="0"/>
                </a:lnTo>
                <a:lnTo>
                  <a:pt x="7068655" y="6989300"/>
                </a:lnTo>
                <a:lnTo>
                  <a:pt x="0" y="6989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67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160E8CC7-F48E-0E47-E978-F7797BC2B46F}"/>
              </a:ext>
            </a:extLst>
          </p:cNvPr>
          <p:cNvSpPr/>
          <p:nvPr/>
        </p:nvSpPr>
        <p:spPr>
          <a:xfrm>
            <a:off x="5429207" y="1428707"/>
            <a:ext cx="7429587" cy="7429587"/>
          </a:xfrm>
          <a:custGeom>
            <a:avLst/>
            <a:gdLst/>
            <a:ahLst/>
            <a:cxnLst/>
            <a:rect l="l" t="t" r="r" b="b"/>
            <a:pathLst>
              <a:path w="7429587" h="7429587">
                <a:moveTo>
                  <a:pt x="0" y="0"/>
                </a:moveTo>
                <a:lnTo>
                  <a:pt x="7429586" y="0"/>
                </a:lnTo>
                <a:lnTo>
                  <a:pt x="7429586" y="7429586"/>
                </a:lnTo>
                <a:lnTo>
                  <a:pt x="0" y="74295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C3248697-8AEB-2071-CD8F-71C8F6B11967}"/>
              </a:ext>
            </a:extLst>
          </p:cNvPr>
          <p:cNvSpPr/>
          <p:nvPr/>
        </p:nvSpPr>
        <p:spPr>
          <a:xfrm>
            <a:off x="3388721" y="-611779"/>
            <a:ext cx="11510557" cy="11510557"/>
          </a:xfrm>
          <a:custGeom>
            <a:avLst/>
            <a:gdLst/>
            <a:ahLst/>
            <a:cxnLst/>
            <a:rect l="l" t="t" r="r" b="b"/>
            <a:pathLst>
              <a:path w="11510557" h="11510557">
                <a:moveTo>
                  <a:pt x="0" y="0"/>
                </a:moveTo>
                <a:lnTo>
                  <a:pt x="11510558" y="0"/>
                </a:lnTo>
                <a:lnTo>
                  <a:pt x="11510558" y="11510558"/>
                </a:lnTo>
                <a:lnTo>
                  <a:pt x="0" y="11510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D6E1735-B097-A164-9277-5A243DC56119}"/>
              </a:ext>
            </a:extLst>
          </p:cNvPr>
          <p:cNvSpPr/>
          <p:nvPr/>
        </p:nvSpPr>
        <p:spPr>
          <a:xfrm rot="-1365471">
            <a:off x="13219478" y="2508784"/>
            <a:ext cx="1404404" cy="929460"/>
          </a:xfrm>
          <a:custGeom>
            <a:avLst/>
            <a:gdLst/>
            <a:ahLst/>
            <a:cxnLst/>
            <a:rect l="l" t="t" r="r" b="b"/>
            <a:pathLst>
              <a:path w="1404404" h="929460">
                <a:moveTo>
                  <a:pt x="0" y="0"/>
                </a:moveTo>
                <a:lnTo>
                  <a:pt x="1404404" y="0"/>
                </a:lnTo>
                <a:lnTo>
                  <a:pt x="1404404" y="929460"/>
                </a:lnTo>
                <a:lnTo>
                  <a:pt x="0" y="9294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EA65CE83-831C-EA02-4310-85A401540A51}"/>
              </a:ext>
            </a:extLst>
          </p:cNvPr>
          <p:cNvSpPr txBox="1"/>
          <p:nvPr/>
        </p:nvSpPr>
        <p:spPr>
          <a:xfrm>
            <a:off x="14432623" y="3323064"/>
            <a:ext cx="3404098" cy="3442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31"/>
              </a:lnSpc>
            </a:pP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Este </a:t>
            </a:r>
            <a:r>
              <a:rPr lang="en-US" sz="3236" b="1" dirty="0">
                <a:solidFill>
                  <a:srgbClr val="00ED97"/>
                </a:solidFill>
                <a:latin typeface="Poppins Bold"/>
                <a:ea typeface="Poppins Bold"/>
                <a:cs typeface="Poppins Bold"/>
                <a:sym typeface="Poppins Bold"/>
              </a:rPr>
              <a:t>QR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te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lleva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a un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prototipo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con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el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que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participamos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Voces </a:t>
            </a:r>
            <a:r>
              <a:rPr lang="en-US" sz="3236" dirty="0" err="1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Credicorp</a:t>
            </a:r>
            <a:r>
              <a:rPr lang="en-US" sz="3236" dirty="0">
                <a:solidFill>
                  <a:srgbClr val="5C309F"/>
                </a:solidFill>
                <a:latin typeface="Poppins"/>
                <a:ea typeface="Poppins"/>
                <a:cs typeface="Poppins"/>
                <a:sym typeface="Poppins"/>
              </a:rPr>
              <a:t> 2025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B0986383-3108-B136-BB54-1FE68E82B160}"/>
              </a:ext>
            </a:extLst>
          </p:cNvPr>
          <p:cNvSpPr txBox="1"/>
          <p:nvPr/>
        </p:nvSpPr>
        <p:spPr>
          <a:xfrm>
            <a:off x="13921680" y="993995"/>
            <a:ext cx="4425984" cy="1276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67"/>
              </a:lnSpc>
              <a:spcBef>
                <a:spcPct val="0"/>
              </a:spcBef>
            </a:pPr>
            <a:r>
              <a:rPr lang="en-US" sz="6035" b="1" spc="-235" dirty="0" err="1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Escanea</a:t>
            </a:r>
            <a:r>
              <a:rPr lang="en-US" sz="6035" b="1" spc="-235" dirty="0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 </a:t>
            </a:r>
            <a:r>
              <a:rPr lang="en-US" sz="6035" b="1" spc="-235" dirty="0" err="1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el</a:t>
            </a:r>
            <a:r>
              <a:rPr lang="en-US" sz="6035" b="1" spc="-235" dirty="0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 </a:t>
            </a:r>
            <a:r>
              <a:rPr lang="en-US" sz="6035" b="1" spc="-235" dirty="0" err="1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código</a:t>
            </a:r>
            <a:r>
              <a:rPr lang="en-US" sz="6035" b="1" spc="-235" dirty="0">
                <a:solidFill>
                  <a:srgbClr val="4C008F"/>
                </a:solidFill>
                <a:latin typeface="TT Rounds Neue Bold"/>
                <a:ea typeface="TT Rounds Neue Bold"/>
                <a:cs typeface="TT Rounds Neue Bold"/>
                <a:sym typeface="TT Rounds Neue Bold"/>
              </a:rPr>
              <a:t> QR 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16C8D50E-57C1-8991-3621-07D3ACD13A7F}"/>
              </a:ext>
            </a:extLst>
          </p:cNvPr>
          <p:cNvSpPr/>
          <p:nvPr/>
        </p:nvSpPr>
        <p:spPr>
          <a:xfrm rot="976810">
            <a:off x="24807" y="2246905"/>
            <a:ext cx="3970782" cy="8721198"/>
          </a:xfrm>
          <a:custGeom>
            <a:avLst/>
            <a:gdLst/>
            <a:ahLst/>
            <a:cxnLst/>
            <a:rect l="l" t="t" r="r" b="b"/>
            <a:pathLst>
              <a:path w="3970782" h="8721198">
                <a:moveTo>
                  <a:pt x="0" y="0"/>
                </a:moveTo>
                <a:lnTo>
                  <a:pt x="3970782" y="0"/>
                </a:lnTo>
                <a:lnTo>
                  <a:pt x="3970782" y="8721198"/>
                </a:lnTo>
                <a:lnTo>
                  <a:pt x="0" y="87211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986" r="-298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589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108</Words>
  <Application>Microsoft Office PowerPoint</Application>
  <PresentationFormat>Custom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cp:lastModifiedBy>SHARON MARROQUIN</cp:lastModifiedBy>
  <cp:revision>7</cp:revision>
  <dcterms:created xsi:type="dcterms:W3CDTF">2006-08-16T00:00:00Z</dcterms:created>
  <dcterms:modified xsi:type="dcterms:W3CDTF">2026-04-16T21:48:16Z</dcterms:modified>
  <dc:identifier>DAHDAK93ipo</dc:identifier>
</cp:coreProperties>
</file>