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0" r:id="rId6"/>
    <p:sldId id="262" r:id="rId7"/>
    <p:sldId id="261" r:id="rId8"/>
    <p:sldId id="266" r:id="rId9"/>
    <p:sldId id="263" r:id="rId10"/>
    <p:sldId id="269" r:id="rId11"/>
    <p:sldId id="264" r:id="rId12"/>
    <p:sldId id="267" r:id="rId13"/>
    <p:sldId id="270" r:id="rId14"/>
    <p:sldId id="271" r:id="rId15"/>
    <p:sldId id="268" r:id="rId16"/>
    <p:sldId id="272" r:id="rId17"/>
    <p:sldId id="259" r:id="rId18"/>
  </p:sldIdLst>
  <p:sldSz cx="18288000" cy="10287000"/>
  <p:notesSz cx="6858000" cy="9144000"/>
  <p:embeddedFontLst>
    <p:embeddedFont>
      <p:font typeface="Poppins Medium" pitchFamily="2" charset="77"/>
      <p:regular r:id="rId19"/>
      <p: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60" autoAdjust="0"/>
    <p:restoredTop sz="94530" autoAdjust="0"/>
  </p:normalViewPr>
  <p:slideViewPr>
    <p:cSldViewPr>
      <p:cViewPr varScale="1">
        <p:scale>
          <a:sx n="52" d="100"/>
          <a:sy n="52" d="100"/>
        </p:scale>
        <p:origin x="224" y="784"/>
      </p:cViewPr>
      <p:guideLst>
        <p:guide orient="horz" pos="3240"/>
        <p:guide pos="59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DY YAMILE JEREZ JEREZ" userId="5c2b0292-1690-4fb2-bcdf-0d3f6907c184" providerId="ADAL" clId="{B0A191D6-04DA-4E79-BB01-AE459B772398}"/>
    <pc:docChg chg="modSld">
      <pc:chgData name="LUDY YAMILE JEREZ JEREZ" userId="5c2b0292-1690-4fb2-bcdf-0d3f6907c184" providerId="ADAL" clId="{B0A191D6-04DA-4E79-BB01-AE459B772398}" dt="2026-04-16T17:15:14.330" v="0" actId="22"/>
      <pc:docMkLst>
        <pc:docMk/>
      </pc:docMkLst>
      <pc:sldChg chg="modSp mod">
        <pc:chgData name="LUDY YAMILE JEREZ JEREZ" userId="5c2b0292-1690-4fb2-bcdf-0d3f6907c184" providerId="ADAL" clId="{B0A191D6-04DA-4E79-BB01-AE459B772398}" dt="2026-04-16T17:15:14.330" v="0" actId="22"/>
        <pc:sldMkLst>
          <pc:docMk/>
          <pc:sldMk cId="0" sldId="256"/>
        </pc:sldMkLst>
        <pc:spChg chg="mod">
          <ac:chgData name="LUDY YAMILE JEREZ JEREZ" userId="5c2b0292-1690-4fb2-bcdf-0d3f6907c184" providerId="ADAL" clId="{B0A191D6-04DA-4E79-BB01-AE459B772398}" dt="2026-04-16T17:15:14.330" v="0" actId="22"/>
          <ac:spMkLst>
            <pc:docMk/>
            <pc:sldMk cId="0" sldId="256"/>
            <ac:spMk id="4" creationId="{B5B713B2-6409-32B9-150D-1BB4B18E25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1828800" y="7277100"/>
            <a:ext cx="13868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t>ARCA - Arquitectura de Rutas</a:t>
            </a:r>
          </a:p>
          <a:p>
            <a:pPr algn="ctr"/>
            <a:r>
              <a:rPr lang="es-ES_tradnl" sz="600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t>Curriculares Adaptativas.</a:t>
            </a:r>
            <a:endParaRPr lang="es-ES_tradnl" sz="6000" dirty="0">
              <a:solidFill>
                <a:schemeClr val="bg1"/>
              </a:solidFill>
              <a:latin typeface="Poppins Medium" pitchFamily="2" charset="77"/>
              <a:cs typeface="Poppins Medium" pitchFamily="2" charset="7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4435"/>
          <a:stretch>
            <a:fillRect/>
          </a:stretch>
        </p:blipFill>
        <p:spPr>
          <a:xfrm>
            <a:off x="0" y="42863"/>
            <a:ext cx="18288000" cy="102441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12AFB5-06D1-E012-CBA6-F20D6130D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1050"/>
            <a:ext cx="18288000" cy="872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2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9F586-89D7-46E6-1472-F98E2E4D6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DA31117-0428-ACE0-24FC-E5CDCE0764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90"/>
          <a:stretch>
            <a:fillRect/>
          </a:stretch>
        </p:blipFill>
        <p:spPr>
          <a:xfrm>
            <a:off x="0" y="38100"/>
            <a:ext cx="18373378" cy="102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63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B5D16-4CC4-031C-4555-5699E9D71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14C038A-E49D-97A5-ECA4-3380BA5698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642"/>
          <a:stretch>
            <a:fillRect/>
          </a:stretch>
        </p:blipFill>
        <p:spPr>
          <a:xfrm>
            <a:off x="0" y="38099"/>
            <a:ext cx="18288000" cy="1024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68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16207-99A6-086C-B96F-A50D1B09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D456026-8C86-2BA5-4C4E-60B2420350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346"/>
          <a:stretch>
            <a:fillRect/>
          </a:stretch>
        </p:blipFill>
        <p:spPr>
          <a:xfrm>
            <a:off x="0" y="38100"/>
            <a:ext cx="18373378" cy="102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41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B5CD6-AC69-05A7-3AFE-6EE44796B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E864CA0-F428-A8FA-6195-6CD62E95E0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90"/>
          <a:stretch>
            <a:fillRect/>
          </a:stretch>
        </p:blipFill>
        <p:spPr>
          <a:xfrm>
            <a:off x="0" y="38100"/>
            <a:ext cx="18373378" cy="10248900"/>
          </a:xfrm>
          <a:prstGeom prst="rect">
            <a:avLst/>
          </a:prstGeom>
        </p:spPr>
      </p:pic>
      <p:sp>
        <p:nvSpPr>
          <p:cNvPr id="3" name="Multiply 2">
            <a:extLst>
              <a:ext uri="{FF2B5EF4-FFF2-40B4-BE49-F238E27FC236}">
                <a16:creationId xmlns:a16="http://schemas.microsoft.com/office/drawing/2014/main" id="{02CAA197-3374-F41C-273B-6D94DF8F933C}"/>
              </a:ext>
            </a:extLst>
          </p:cNvPr>
          <p:cNvSpPr/>
          <p:nvPr/>
        </p:nvSpPr>
        <p:spPr>
          <a:xfrm>
            <a:off x="3886200" y="8953500"/>
            <a:ext cx="6248400" cy="1333500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O"/>
          </a:p>
        </p:txBody>
      </p:sp>
      <p:sp>
        <p:nvSpPr>
          <p:cNvPr id="4" name="Multiply 3">
            <a:extLst>
              <a:ext uri="{FF2B5EF4-FFF2-40B4-BE49-F238E27FC236}">
                <a16:creationId xmlns:a16="http://schemas.microsoft.com/office/drawing/2014/main" id="{7D326562-1EBB-A161-D834-A3135B806535}"/>
              </a:ext>
            </a:extLst>
          </p:cNvPr>
          <p:cNvSpPr/>
          <p:nvPr/>
        </p:nvSpPr>
        <p:spPr>
          <a:xfrm>
            <a:off x="10439400" y="8953500"/>
            <a:ext cx="6248400" cy="1333500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200075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E7FB0-7BFE-B4B5-E0CF-4BC202EA3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4679B71-BB5E-F576-3444-D420CB9ED0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33" t="85571" r="3783" b="5872"/>
          <a:stretch>
            <a:fillRect/>
          </a:stretch>
        </p:blipFill>
        <p:spPr>
          <a:xfrm>
            <a:off x="685800" y="9182100"/>
            <a:ext cx="16992600" cy="9144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EC810BB-8A03-3493-1AA3-76014B14C8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975"/>
          <a:stretch>
            <a:fillRect/>
          </a:stretch>
        </p:blipFill>
        <p:spPr>
          <a:xfrm>
            <a:off x="0" y="3089"/>
            <a:ext cx="18288000" cy="9179011"/>
          </a:xfrm>
          <a:prstGeom prst="rect">
            <a:avLst/>
          </a:prstGeom>
        </p:spPr>
      </p:pic>
      <p:sp>
        <p:nvSpPr>
          <p:cNvPr id="5" name="Multiply 4">
            <a:extLst>
              <a:ext uri="{FF2B5EF4-FFF2-40B4-BE49-F238E27FC236}">
                <a16:creationId xmlns:a16="http://schemas.microsoft.com/office/drawing/2014/main" id="{02F8F0A4-544A-1ED2-7214-D557C6518A18}"/>
              </a:ext>
            </a:extLst>
          </p:cNvPr>
          <p:cNvSpPr/>
          <p:nvPr/>
        </p:nvSpPr>
        <p:spPr>
          <a:xfrm>
            <a:off x="-685800" y="8953500"/>
            <a:ext cx="6248400" cy="1333500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157819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D9D2C4-7112-41D4-0313-DFF66B4C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617C6A6-B43D-62C6-837A-298870ADA2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68" t="21046" r="1836" b="32048"/>
          <a:stretch>
            <a:fillRect/>
          </a:stretch>
        </p:blipFill>
        <p:spPr>
          <a:xfrm>
            <a:off x="1143000" y="861865"/>
            <a:ext cx="16002000" cy="4343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3611BE-614B-4FC8-FB05-BB5F3A91F59C}"/>
              </a:ext>
            </a:extLst>
          </p:cNvPr>
          <p:cNvSpPr txBox="1"/>
          <p:nvPr/>
        </p:nvSpPr>
        <p:spPr>
          <a:xfrm>
            <a:off x="2162175" y="5448300"/>
            <a:ext cx="139636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O" sz="8800" b="1" dirty="0"/>
              <a:t>ARQUITECTURAS DE RUTAS CURRICULARES ADAPTATIVAS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138C0-258E-7C4F-7C9E-5449B7CA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73F3F79-A601-069F-29A7-EF03DFE7D81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1872F34-41B8-C3EC-E3E5-4DB7D8901BDF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C22984-0015-E7BB-BBC6-3D2389E497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042"/>
          <a:stretch>
            <a:fillRect/>
          </a:stretch>
        </p:blipFill>
        <p:spPr>
          <a:xfrm>
            <a:off x="1219200" y="876300"/>
            <a:ext cx="16256000" cy="86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2652"/>
          <a:stretch>
            <a:fillRect/>
          </a:stretch>
        </p:blipFill>
        <p:spPr>
          <a:xfrm>
            <a:off x="0" y="42863"/>
            <a:ext cx="18288000" cy="102441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AC9284-14A0-33F8-93B0-1E990B29C60C}"/>
              </a:ext>
            </a:extLst>
          </p:cNvPr>
          <p:cNvSpPr txBox="1"/>
          <p:nvPr/>
        </p:nvSpPr>
        <p:spPr>
          <a:xfrm>
            <a:off x="8763000" y="3314700"/>
            <a:ext cx="88106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O" sz="8800" b="1" dirty="0"/>
              <a:t>Un modelo considerado rígido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C715774-DEA3-8C92-3118-CAA86FF0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577"/>
          <a:stretch>
            <a:fillRect/>
          </a:stretch>
        </p:blipFill>
        <p:spPr>
          <a:xfrm>
            <a:off x="0" y="38100"/>
            <a:ext cx="18373378" cy="102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81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E616079-1280-7E39-32E8-CCC7490E68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577"/>
          <a:stretch>
            <a:fillRect/>
          </a:stretch>
        </p:blipFill>
        <p:spPr>
          <a:xfrm>
            <a:off x="0" y="38100"/>
            <a:ext cx="18373378" cy="102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37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A137F7-1195-90EA-2BA5-41025EB05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1050"/>
            <a:ext cx="18288000" cy="872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83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42863"/>
            <a:ext cx="18288000" cy="102441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E055A1-5A7E-A9AE-1FD5-3CC490B7F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6" y="790762"/>
            <a:ext cx="18304476" cy="870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77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3287</TotalTime>
  <Words>10</Words>
  <Application>Microsoft Office PowerPoint</Application>
  <PresentationFormat>Personalizado</PresentationFormat>
  <Paragraphs>3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</dc:title>
  <cp:lastModifiedBy>LUDY YAMILE JEREZ JEREZ</cp:lastModifiedBy>
  <cp:revision>4</cp:revision>
  <dcterms:created xsi:type="dcterms:W3CDTF">2006-08-16T00:00:00Z</dcterms:created>
  <dcterms:modified xsi:type="dcterms:W3CDTF">2026-04-16T17:15:24Z</dcterms:modified>
  <dc:identifier>DAHDAK93ipo</dc:identifier>
</cp:coreProperties>
</file>