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68236-3635-D70A-DEC5-DF3964863605}" v="7" dt="2026-04-16T21:51:43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DIRA SANCHEZ VELANDIA" userId="S::ysanchez@uniminuto.edu::3ade2200-0d7d-4dfd-a20c-a09fa2e8c636" providerId="AD" clId="Web-{05A68236-3635-D70A-DEC5-DF3964863605}"/>
    <pc:docChg chg="modSld">
      <pc:chgData name="YADIRA SANCHEZ VELANDIA" userId="S::ysanchez@uniminuto.edu::3ade2200-0d7d-4dfd-a20c-a09fa2e8c636" providerId="AD" clId="Web-{05A68236-3635-D70A-DEC5-DF3964863605}" dt="2026-04-16T21:51:43.436" v="6" actId="1076"/>
      <pc:docMkLst>
        <pc:docMk/>
      </pc:docMkLst>
      <pc:sldChg chg="delSp modSp">
        <pc:chgData name="YADIRA SANCHEZ VELANDIA" userId="S::ysanchez@uniminuto.edu::3ade2200-0d7d-4dfd-a20c-a09fa2e8c636" providerId="AD" clId="Web-{05A68236-3635-D70A-DEC5-DF3964863605}" dt="2026-04-16T21:51:43.436" v="6" actId="1076"/>
        <pc:sldMkLst>
          <pc:docMk/>
          <pc:sldMk cId="1037270315" sldId="256"/>
        </pc:sldMkLst>
        <pc:spChg chg="del">
          <ac:chgData name="YADIRA SANCHEZ VELANDIA" userId="S::ysanchez@uniminuto.edu::3ade2200-0d7d-4dfd-a20c-a09fa2e8c636" providerId="AD" clId="Web-{05A68236-3635-D70A-DEC5-DF3964863605}" dt="2026-04-16T21:51:31.138" v="3"/>
          <ac:spMkLst>
            <pc:docMk/>
            <pc:sldMk cId="1037270315" sldId="256"/>
            <ac:spMk id="2" creationId="{6A0312FF-CF8F-4C74-BDCF-1F92B05CDEAE}"/>
          </ac:spMkLst>
        </pc:spChg>
        <pc:spChg chg="del">
          <ac:chgData name="YADIRA SANCHEZ VELANDIA" userId="S::ysanchez@uniminuto.edu::3ade2200-0d7d-4dfd-a20c-a09fa2e8c636" providerId="AD" clId="Web-{05A68236-3635-D70A-DEC5-DF3964863605}" dt="2026-04-16T21:51:38.889" v="5"/>
          <ac:spMkLst>
            <pc:docMk/>
            <pc:sldMk cId="1037270315" sldId="256"/>
            <ac:spMk id="3" creationId="{B552F2D3-70E7-4A8E-85B5-19DA979CEC45}"/>
          </ac:spMkLst>
        </pc:spChg>
        <pc:picChg chg="mod">
          <ac:chgData name="YADIRA SANCHEZ VELANDIA" userId="S::ysanchez@uniminuto.edu::3ade2200-0d7d-4dfd-a20c-a09fa2e8c636" providerId="AD" clId="Web-{05A68236-3635-D70A-DEC5-DF3964863605}" dt="2026-04-16T21:51:43.436" v="6" actId="1076"/>
          <ac:picMkLst>
            <pc:docMk/>
            <pc:sldMk cId="1037270315" sldId="256"/>
            <ac:picMk id="4" creationId="{B046E835-47AF-4695-BA02-0BF8DDE049B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5FCB85-DFF8-4291-83A6-6E6F04191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911543-7722-4A44-BFCA-E8DCEFE02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E6D021-48A4-4D74-BCDB-7D64B6B3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0597A5-89D2-4169-B30E-11BFF86E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BD50D4-E506-4820-99A5-EBF174BE0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0866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1FACD1-0D25-4A64-920F-1213E9E5E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829EF0-2785-443C-BC5C-520BE3340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0A2F50-E717-45B1-97B6-7E8E7CEF3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8AA661-C32F-48C2-AA31-6731C54F0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175DAD-1ADF-4DBD-B187-2B70584B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889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B0126A-9A09-4134-8819-9B406CE72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4BFF52-5BCD-4479-8575-6D098FA6B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A69CE3-DFB9-4EAD-B593-B52D8FE89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D09EA0-0D5D-456F-9993-DBD00165E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72273D-4F2C-41FC-AD69-9CF7D0CD7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276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CF93D-A92F-4C15-9175-E7CC5377C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ACD8AB-D0D4-44E6-973E-F2CF008AE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4ED8C0-30A6-49F7-9338-487D951C2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A4C566-A007-402B-B0AD-7CA61983C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2222B9-E969-4766-9A07-B2D39B4E2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757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DA9E3-3FA6-4FAD-847E-7B387893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143788-BA7F-4336-8F70-0E5CCC101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A2ABCA-9DC8-4EBB-A9BB-C4185A36E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69D1CA-A4B3-4535-9425-C664B6BD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FDB6B3-434A-4366-BE56-0CA659E8A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8109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2DCCD-F87E-4B35-9E14-5B93CE484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B2A4FE-ABBA-4ECB-826D-B977600F5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F7B942-C3AD-427B-97A7-0EEB0544D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607C83-9F32-4DBD-B1EA-9F0142B7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0FFA35-60E7-41EF-AA78-E72EDE7D7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4A1A26-B197-4962-A048-40D67E101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991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AB822-8DB7-4B68-AC8A-E26443205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B04CD4-81DA-44E0-B03B-A19E5D053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C54C69-1B2F-4AF7-920F-0379A5D13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52B690-4227-4FEB-90C0-6877414A8A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994F601-06AF-4FCD-BA12-FC86FFA04E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B65DD20-41F2-4C42-87D0-550A309E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914AC00-6D6B-4F7F-95DE-C7350BBB8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B1F78B-E1D3-4EC6-8BB5-A1056472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055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B9499-2724-45BF-8070-1FBFCB0A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70CD060-FE3D-46CB-9C0A-1B68DCAAF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E29FAA-369D-4C59-AC5E-D1DBF4419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BFE68D4-E2E0-4424-B0AE-9680DF2B6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980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66651F-4A4D-4B45-909F-7F31359A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58EEA3-5374-48E1-9ED3-F2850697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95A2AEE-4B08-4DF1-BBC0-EE16B23F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795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C8753-9197-4517-924D-87B7F662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1EAAE7-A28D-4FE2-8905-BA8686A81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A884C5-785E-474A-83B5-4F56B7D3E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85ECCC-9596-47E4-A4B2-EDB59D8BF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4FFC6F-FF63-4783-833F-358748A6E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0E0B99-31F6-4DDE-922C-696DEDFB5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327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70A7D-7A59-40E0-B3FA-75A1E20F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8A9BFDE-1E3D-42D2-A8EE-152952BEA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C296078-AF66-4E3C-B5B3-E97C84A5F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B429A1-5DD0-4EE3-BC0F-32A3B4A87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99A2F7-EF85-406F-8705-1C59C05D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313F1B-8103-42D6-B148-5E4A8DA12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91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C61C4F5-DB64-4681-B05F-D81006A7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47E294-1680-4FF8-82BD-2CFD96608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73D00-FE82-4524-B64F-5993D19DD4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A054E-032F-4573-BDBF-8E83C19620E0}" type="datetimeFigureOut">
              <a:rPr lang="es-CO" smtClean="0"/>
              <a:t>16/04/2026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3E9E08-669C-4FD1-9D92-CDFF58478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E07F8C-784A-4B3C-9945-598B4928B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D34E6-AA09-44B6-9B77-35986602C55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128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046E835-47AF-4695-BA02-0BF8DDE04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" y="5536"/>
            <a:ext cx="12200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7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4E47E-843E-43B1-BA01-D3AC8985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1E75D8-59E5-4BCB-AFBD-B4F5D77F8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AB1B940-41EA-4445-9D4E-C15476F9DD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"/>
          <a:stretch/>
        </p:blipFill>
        <p:spPr>
          <a:xfrm>
            <a:off x="-1" y="0"/>
            <a:ext cx="12236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0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734F7-405E-4823-871A-DB235B9BE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AE23C2-1A7A-451F-B617-A103AF54F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F3E8D1-7D54-47CF-852C-01EC0D14DC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6"/>
          <a:stretch/>
        </p:blipFill>
        <p:spPr>
          <a:xfrm>
            <a:off x="0" y="0"/>
            <a:ext cx="12213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67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0898BD-EBAD-4E4E-8D74-9AB0FC415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178BC1-85D3-4CE3-9350-1CC808424D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0" y="-12195"/>
            <a:ext cx="12192000" cy="6882390"/>
          </a:xfrm>
          <a:prstGeom prst="rect">
            <a:avLst/>
          </a:prstGeom>
        </p:spPr>
      </p:pic>
      <p:pic>
        <p:nvPicPr>
          <p:cNvPr id="9" name="WhatsApp Video 2026-04-15 at 4.12.32 PM">
            <a:hlinkClick r:id="" action="ppaction://media"/>
            <a:extLst>
              <a:ext uri="{FF2B5EF4-FFF2-40B4-BE49-F238E27FC236}">
                <a16:creationId xmlns:a16="http://schemas.microsoft.com/office/drawing/2014/main" id="{D9B52314-3F87-4BA1-99D7-F3BAD12FD16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900" end="60842.2083"/>
                </p14:media>
              </p:ext>
            </p:extLst>
          </p:nvPr>
        </p:nvPicPr>
        <p:blipFill rotWithShape="1">
          <a:blip r:embed="rId5"/>
          <a:srcRect l="-192" t="16392" r="812" b="42304"/>
          <a:stretch/>
        </p:blipFill>
        <p:spPr>
          <a:xfrm>
            <a:off x="2862759" y="1946088"/>
            <a:ext cx="6535241" cy="36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13E8C-8C7C-4BBC-8517-344892DA9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4B3711-4965-4C93-AD01-42121E912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45460"/>
          </a:xfrm>
          <a:prstGeom prst="rect">
            <a:avLst/>
          </a:prstGeom>
        </p:spPr>
      </p:pic>
      <p:pic>
        <p:nvPicPr>
          <p:cNvPr id="5" name="Agent_video_Pippit_20260415204159">
            <a:hlinkClick r:id="" action="ppaction://media"/>
            <a:extLst>
              <a:ext uri="{FF2B5EF4-FFF2-40B4-BE49-F238E27FC236}">
                <a16:creationId xmlns:a16="http://schemas.microsoft.com/office/drawing/2014/main" id="{6DEB2FF6-979F-41FF-849F-03E0E4E4D1E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492" t="6123" r="-36" b="12672"/>
          <a:stretch/>
        </p:blipFill>
        <p:spPr>
          <a:xfrm>
            <a:off x="7855760" y="1980000"/>
            <a:ext cx="3125006" cy="4531259"/>
          </a:xfrm>
        </p:spPr>
      </p:pic>
    </p:spTree>
    <p:extLst>
      <p:ext uri="{BB962C8B-B14F-4D97-AF65-F5344CB8AC3E}">
        <p14:creationId xmlns:p14="http://schemas.microsoft.com/office/powerpoint/2010/main" val="92855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5A640-68DF-4BE7-A281-F246054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780D68-C3AD-4D78-A6EA-1B06082F4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03CE22-A7FB-44F1-9F60-1062B1FD4F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" t="521"/>
          <a:stretch/>
        </p:blipFill>
        <p:spPr>
          <a:xfrm>
            <a:off x="-1" y="0"/>
            <a:ext cx="12216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320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Widescreen</PresentationFormat>
  <Paragraphs>0</Paragraphs>
  <Slides>6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Estudiante</dc:creator>
  <cp:lastModifiedBy>Estudiante</cp:lastModifiedBy>
  <cp:revision>10</cp:revision>
  <dcterms:created xsi:type="dcterms:W3CDTF">2026-04-16T16:09:41Z</dcterms:created>
  <dcterms:modified xsi:type="dcterms:W3CDTF">2026-04-16T21:51:47Z</dcterms:modified>
</cp:coreProperties>
</file>