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0" r:id="rId8"/>
    <p:sldId id="265" r:id="rId9"/>
    <p:sldId id="264" r:id="rId10"/>
    <p:sldId id="259" r:id="rId11"/>
  </p:sldIdLst>
  <p:sldSz cx="18288000" cy="10287000"/>
  <p:notesSz cx="6858000" cy="9144000"/>
  <p:embeddedFontLst>
    <p:embeddedFont>
      <p:font typeface="ADLaM Display" panose="02010000000000000000" pitchFamily="2" charset="77"/>
      <p:regular r:id="rId12"/>
    </p:embeddedFont>
    <p:embeddedFont>
      <p:font typeface="Alasassy Caps" pitchFamily="2" charset="0"/>
      <p:regular r:id="rId13"/>
      <p:bold r:id="rId14"/>
      <p:italic r:id="rId15"/>
      <p:boldItalic r:id="rId16"/>
    </p:embeddedFont>
    <p:embeddedFont>
      <p:font typeface="Poppins Medium" panose="00000600000000000000" pitchFamily="2" charset="77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78" autoAdjust="0"/>
    <p:restoredTop sz="94603" autoAdjust="0"/>
  </p:normalViewPr>
  <p:slideViewPr>
    <p:cSldViewPr>
      <p:cViewPr varScale="1">
        <p:scale>
          <a:sx n="68" d="100"/>
          <a:sy n="68" d="100"/>
        </p:scale>
        <p:origin x="664" y="224"/>
      </p:cViewPr>
      <p:guideLst>
        <p:guide orient="horz" pos="3240"/>
        <p:guide pos="5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2590800" y="72009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600" b="1" dirty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SINERGIA</a:t>
            </a:r>
            <a:r>
              <a:rPr lang="es-ES_tradnl" sz="6000" dirty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789C75-7B3F-38F1-ECEA-E433EA3B2C58}"/>
              </a:ext>
            </a:extLst>
          </p:cNvPr>
          <p:cNvSpPr txBox="1"/>
          <p:nvPr/>
        </p:nvSpPr>
        <p:spPr>
          <a:xfrm>
            <a:off x="2095500" y="8156496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Experiencia desde la Cátedra Virtual Minuto de Dios </a:t>
            </a:r>
            <a:endParaRPr lang="es-ES_tradnl" sz="2400" dirty="0">
              <a:solidFill>
                <a:schemeClr val="bg1"/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271F1EA-B59E-DDB5-2D68-E5E4B3A79F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72" y="990600"/>
            <a:ext cx="17019056" cy="8305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138C0-258E-7C4F-7C9E-5449B7CA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1872F34-41B8-C3EC-E3E5-4DB7D8901BD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763E456-3300-3728-2FFA-35DF6F32F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38100"/>
            <a:ext cx="18453780" cy="10325100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373F3F79-A601-069F-29A7-EF03DFE7D81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67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58639-A720-612F-21AB-91725039B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6EBB84E-4CDD-CB6D-CD60-ED5AF94BB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8288000" cy="10439400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2ADD19F-C9EB-B75F-07DE-473C4BABFDD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6065B73-02F3-0A85-E33E-496934E73B63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42376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55C18-1026-A244-E0E4-77FE7DEC3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876F4476-E898-41FA-C570-1608BDA38429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121ABB-D4F1-BBFE-2FB4-187469074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-38101"/>
            <a:ext cx="18519183" cy="10372837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FE2D2E37-A476-74FB-A728-9498726E9A76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1F51DC1-D6FF-A14D-F030-D2C9593F6B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304471"/>
            <a:ext cx="9372600" cy="580208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6C4D0A0-9BF3-ED01-0974-4E7F458D2C52}"/>
              </a:ext>
            </a:extLst>
          </p:cNvPr>
          <p:cNvSpPr txBox="1"/>
          <p:nvPr/>
        </p:nvSpPr>
        <p:spPr>
          <a:xfrm>
            <a:off x="9601200" y="7203019"/>
            <a:ext cx="6019800" cy="3035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4400" dirty="0">
                <a:latin typeface="Alasassy Caps" pitchFamily="2" charset="0"/>
                <a:ea typeface="Baskerville" panose="02020502070401020303" pitchFamily="18" charset="0"/>
                <a:cs typeface="Apple Chancery" panose="03020702040506060504" pitchFamily="66" charset="-79"/>
              </a:rPr>
              <a:t>Deuda cognitiva</a:t>
            </a:r>
          </a:p>
          <a:p>
            <a:pPr>
              <a:lnSpc>
                <a:spcPct val="150000"/>
              </a:lnSpc>
            </a:pPr>
            <a:r>
              <a:rPr lang="es-ES_tradnl" sz="4400" dirty="0">
                <a:latin typeface="Alasassy Caps" pitchFamily="2" charset="0"/>
                <a:ea typeface="Baskerville" panose="02020502070401020303" pitchFamily="18" charset="0"/>
                <a:cs typeface="Apple Chancery" panose="03020702040506060504" pitchFamily="66" charset="-79"/>
              </a:rPr>
              <a:t>Menor</a:t>
            </a:r>
            <a:r>
              <a:rPr lang="es-ES_tradnl" sz="4400" dirty="0">
                <a:latin typeface="Alasassy Caps" pitchFamily="2" charset="0"/>
                <a:ea typeface="Baskerville" panose="02020502070401020303" pitchFamily="18" charset="0"/>
                <a:cs typeface="Apple Chancery" panose="03020702040506060504" pitchFamily="66" charset="-79"/>
              </a:rPr>
              <a:t> atención</a:t>
            </a:r>
          </a:p>
          <a:p>
            <a:pPr>
              <a:lnSpc>
                <a:spcPct val="150000"/>
              </a:lnSpc>
            </a:pPr>
            <a:r>
              <a:rPr lang="es-ES_tradnl" sz="4400" dirty="0">
                <a:latin typeface="Alasassy Caps" pitchFamily="2" charset="0"/>
                <a:ea typeface="Baskerville" panose="02020502070401020303" pitchFamily="18" charset="0"/>
                <a:cs typeface="Apple Chancery" panose="03020702040506060504" pitchFamily="66" charset="-79"/>
              </a:rPr>
              <a:t>Baja memoria</a:t>
            </a:r>
          </a:p>
        </p:txBody>
      </p:sp>
    </p:spTree>
    <p:extLst>
      <p:ext uri="{BB962C8B-B14F-4D97-AF65-F5344CB8AC3E}">
        <p14:creationId xmlns:p14="http://schemas.microsoft.com/office/powerpoint/2010/main" val="9568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B0834-C1D2-FE6E-38A6-01D5DE9CA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BCBBD6B-5BE8-4D3C-7D34-F448623C5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442983" cy="10287000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66078E0-971C-2492-9945-788E1FC5A0C6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E5C02F7-AA4E-B579-7F03-217046FB426D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1EC9236-2DCA-1C24-DCA5-D61141C61098}"/>
              </a:ext>
            </a:extLst>
          </p:cNvPr>
          <p:cNvSpPr txBox="1"/>
          <p:nvPr/>
        </p:nvSpPr>
        <p:spPr>
          <a:xfrm>
            <a:off x="8534400" y="7962900"/>
            <a:ext cx="944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chemeClr val="accent1">
                    <a:lumMod val="75000"/>
                  </a:schemeClr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Construir interacción  + Varios Agentes + Un solo ambiente de aprendizaje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4EE0877-E549-5AF3-EA1C-AE6CCAB063FE}"/>
              </a:ext>
            </a:extLst>
          </p:cNvPr>
          <p:cNvSpPr/>
          <p:nvPr/>
        </p:nvSpPr>
        <p:spPr>
          <a:xfrm>
            <a:off x="3825511" y="8648700"/>
            <a:ext cx="118654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Leo</a:t>
            </a:r>
          </a:p>
        </p:txBody>
      </p:sp>
    </p:spTree>
    <p:extLst>
      <p:ext uri="{BB962C8B-B14F-4D97-AF65-F5344CB8AC3E}">
        <p14:creationId xmlns:p14="http://schemas.microsoft.com/office/powerpoint/2010/main" val="247689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15D0CD3-7487-6FBB-6F6B-3BBD05D55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800" y="495300"/>
            <a:ext cx="182015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0ec7f74-70bb-49f8-89af-29791b9832a2.MP4">
            <a:hlinkClick r:id="" action="ppaction://media"/>
            <a:extLst>
              <a:ext uri="{FF2B5EF4-FFF2-40B4-BE49-F238E27FC236}">
                <a16:creationId xmlns:a16="http://schemas.microsoft.com/office/drawing/2014/main" id="{7FCBC2F1-D8A8-0C0F-F53F-0EC9BE9172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0783"/>
            <a:ext cx="18288000" cy="1030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8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41212-F916-64DB-D298-F177B9642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7AFDFC8-0A42-424B-6E26-3616FD487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800" y="495300"/>
            <a:ext cx="182015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acac0da-c852-49b6-b9e0-7cbaf69c5fa2.MP4">
            <a:hlinkClick r:id="" action="ppaction://media"/>
            <a:extLst>
              <a:ext uri="{FF2B5EF4-FFF2-40B4-BE49-F238E27FC236}">
                <a16:creationId xmlns:a16="http://schemas.microsoft.com/office/drawing/2014/main" id="{235E9F34-85DF-3F44-DA9C-4D1535C53F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130" y="0"/>
            <a:ext cx="1824974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0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9252E-B529-9FB5-34B0-1605A78B2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4C10C4D-7221-C028-9503-7EA1E5E6F933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C240BC-9FD0-ADF9-5015-BDC4AC37C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2" y="-25576"/>
            <a:ext cx="18331543" cy="10426876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C8E2B140-2E9E-CC83-33A5-8300D77760CB}"/>
              </a:ext>
            </a:extLst>
          </p:cNvPr>
          <p:cNvSpPr/>
          <p:nvPr/>
        </p:nvSpPr>
        <p:spPr>
          <a:xfrm>
            <a:off x="11277600" y="-701040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7293E87-1194-F0B0-B98F-C0AF18B121CC}"/>
              </a:ext>
            </a:extLst>
          </p:cNvPr>
          <p:cNvSpPr txBox="1"/>
          <p:nvPr/>
        </p:nvSpPr>
        <p:spPr>
          <a:xfrm>
            <a:off x="9677399" y="7200900"/>
            <a:ext cx="86323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3200" b="1" i="1" dirty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rPr>
              <a:t>Dialogar mejor</a:t>
            </a:r>
          </a:p>
          <a:p>
            <a:pPr>
              <a:lnSpc>
                <a:spcPct val="150000"/>
              </a:lnSpc>
            </a:pPr>
            <a:r>
              <a:rPr lang="es-ES_tradnl" sz="3200" b="1" i="1" dirty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rPr>
              <a:t>Construir criterio propio</a:t>
            </a:r>
          </a:p>
          <a:p>
            <a:pPr>
              <a:lnSpc>
                <a:spcPct val="150000"/>
              </a:lnSpc>
            </a:pPr>
            <a:r>
              <a:rPr lang="es-ES_tradnl" sz="3200" b="1" i="1" dirty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rPr>
              <a:t>Conocimiento al servicio de los demás</a:t>
            </a:r>
            <a:endParaRPr lang="es-ES_tradnl" sz="2800" i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00617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2095</TotalTime>
  <Words>38</Words>
  <Application>Microsoft Macintosh PowerPoint</Application>
  <PresentationFormat>Personalizado</PresentationFormat>
  <Paragraphs>10</Paragraphs>
  <Slides>10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Calibri</vt:lpstr>
      <vt:lpstr>ADLaM Display</vt:lpstr>
      <vt:lpstr>Poppins Medium</vt:lpstr>
      <vt:lpstr>Alasassy Caps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cp:lastModifiedBy>HELIO ALEXANDER HERNANDEZ CASTRO</cp:lastModifiedBy>
  <cp:revision>9</cp:revision>
  <dcterms:created xsi:type="dcterms:W3CDTF">2006-08-16T00:00:00Z</dcterms:created>
  <dcterms:modified xsi:type="dcterms:W3CDTF">2026-04-17T03:05:47Z</dcterms:modified>
  <dc:identifier>DAHDAK93ipo</dc:identifier>
</cp:coreProperties>
</file>